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85" r:id="rId2"/>
    <p:sldId id="282" r:id="rId3"/>
    <p:sldId id="273" r:id="rId4"/>
    <p:sldId id="287" r:id="rId5"/>
    <p:sldId id="289" r:id="rId6"/>
    <p:sldId id="290" r:id="rId7"/>
    <p:sldId id="276" r:id="rId8"/>
    <p:sldId id="279" r:id="rId9"/>
    <p:sldId id="291" r:id="rId10"/>
    <p:sldId id="292" r:id="rId11"/>
    <p:sldId id="288" r:id="rId12"/>
    <p:sldId id="286" r:id="rId13"/>
    <p:sldId id="294" r:id="rId14"/>
    <p:sldId id="293" r:id="rId15"/>
    <p:sldId id="270" r:id="rId16"/>
    <p:sldId id="281" r:id="rId1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CA0013"/>
    <a:srgbClr val="D94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085" autoAdjust="0"/>
    <p:restoredTop sz="95179" autoAdjust="0"/>
  </p:normalViewPr>
  <p:slideViewPr>
    <p:cSldViewPr>
      <p:cViewPr varScale="1">
        <p:scale>
          <a:sx n="95" d="100"/>
          <a:sy n="95" d="100"/>
        </p:scale>
        <p:origin x="88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B81984-5B84-4970-8447-2B456B8C58DF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75F6A3A-9A51-4DF3-8A57-9AEB0739425C}">
      <dgm:prSet phldrT="[Текст]"/>
      <dgm:spPr/>
      <dgm:t>
        <a:bodyPr anchor="t" anchorCtr="0"/>
        <a:lstStyle/>
        <a:p>
          <a:r>
            <a:rPr lang="ru-RU" dirty="0"/>
            <a:t> </a:t>
          </a:r>
        </a:p>
      </dgm:t>
    </dgm:pt>
    <dgm:pt modelId="{203596AF-4F49-40BA-B1E1-11BDD34B512E}" type="parTrans" cxnId="{017518C9-1619-4B19-AA03-86BA999BA287}">
      <dgm:prSet/>
      <dgm:spPr/>
      <dgm:t>
        <a:bodyPr/>
        <a:lstStyle/>
        <a:p>
          <a:endParaRPr lang="ru-RU"/>
        </a:p>
      </dgm:t>
    </dgm:pt>
    <dgm:pt modelId="{A056157B-3867-49A4-9195-F3A4F3FBBA8E}" type="sibTrans" cxnId="{017518C9-1619-4B19-AA03-86BA999BA287}">
      <dgm:prSet/>
      <dgm:spPr/>
      <dgm:t>
        <a:bodyPr/>
        <a:lstStyle/>
        <a:p>
          <a:endParaRPr lang="ru-RU"/>
        </a:p>
      </dgm:t>
    </dgm:pt>
    <dgm:pt modelId="{3A252E36-3D7E-49E5-B812-EE4CACF0D5CF}" type="pres">
      <dgm:prSet presAssocID="{EAB81984-5B84-4970-8447-2B456B8C58DF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CF6D50B3-578A-4EA0-A5A0-492FA729F6ED}" type="pres">
      <dgm:prSet presAssocID="{B75F6A3A-9A51-4DF3-8A57-9AEB0739425C}" presName="composite" presStyleCnt="0"/>
      <dgm:spPr/>
    </dgm:pt>
    <dgm:pt modelId="{B29ABF60-EC0F-45AD-A90E-9C76D15C2F14}" type="pres">
      <dgm:prSet presAssocID="{B75F6A3A-9A51-4DF3-8A57-9AEB0739425C}" presName="rect2" presStyleLbl="revTx" presStyleIdx="0" presStyleCnt="1" custScaleX="52906" custScaleY="78168" custLinFactY="194313" custLinFactNeighborX="90322" custLinFactNeighborY="2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EB78D8-69FF-471D-8FEB-71388C442F55}" type="pres">
      <dgm:prSet presAssocID="{B75F6A3A-9A51-4DF3-8A57-9AEB0739425C}" presName="rect1" presStyleLbl="alignImgPlace1" presStyleIdx="0" presStyleCnt="1" custScaleX="398658" custScaleY="70730" custLinFactNeighborX="-9691" custLinFactNeighborY="-14326"/>
      <dgm:spPr>
        <a:blipFill>
          <a:blip xmlns:r="http://schemas.openxmlformats.org/officeDocument/2006/relationships" r:embed="rId1"/>
          <a:srcRect/>
          <a:stretch>
            <a:fillRect t="-15000" b="-15000"/>
          </a:stretch>
        </a:blipFill>
        <a:ln>
          <a:noFill/>
        </a:ln>
      </dgm:spPr>
    </dgm:pt>
  </dgm:ptLst>
  <dgm:cxnLst>
    <dgm:cxn modelId="{017518C9-1619-4B19-AA03-86BA999BA287}" srcId="{EAB81984-5B84-4970-8447-2B456B8C58DF}" destId="{B75F6A3A-9A51-4DF3-8A57-9AEB0739425C}" srcOrd="0" destOrd="0" parTransId="{203596AF-4F49-40BA-B1E1-11BDD34B512E}" sibTransId="{A056157B-3867-49A4-9195-F3A4F3FBBA8E}"/>
    <dgm:cxn modelId="{1CEAA455-5BF4-4666-95B8-390900AB8124}" type="presOf" srcId="{EAB81984-5B84-4970-8447-2B456B8C58DF}" destId="{3A252E36-3D7E-49E5-B812-EE4CACF0D5CF}" srcOrd="0" destOrd="0" presId="urn:microsoft.com/office/officeart/2008/layout/PictureGrid"/>
    <dgm:cxn modelId="{147A14B3-96E8-4139-969B-9DB1BCB4D95E}" type="presOf" srcId="{B75F6A3A-9A51-4DF3-8A57-9AEB0739425C}" destId="{B29ABF60-EC0F-45AD-A90E-9C76D15C2F14}" srcOrd="0" destOrd="0" presId="urn:microsoft.com/office/officeart/2008/layout/PictureGrid"/>
    <dgm:cxn modelId="{D3458AFA-605E-43EE-8C8A-0E0C1E3CD931}" type="presParOf" srcId="{3A252E36-3D7E-49E5-B812-EE4CACF0D5CF}" destId="{CF6D50B3-578A-4EA0-A5A0-492FA729F6ED}" srcOrd="0" destOrd="0" presId="urn:microsoft.com/office/officeart/2008/layout/PictureGrid"/>
    <dgm:cxn modelId="{9835F3F3-3E30-4AC4-AD89-BC095FA9A878}" type="presParOf" srcId="{CF6D50B3-578A-4EA0-A5A0-492FA729F6ED}" destId="{B29ABF60-EC0F-45AD-A90E-9C76D15C2F14}" srcOrd="0" destOrd="0" presId="urn:microsoft.com/office/officeart/2008/layout/PictureGrid"/>
    <dgm:cxn modelId="{70FA379F-7827-49B9-806E-1FD72CAE8F89}" type="presParOf" srcId="{CF6D50B3-578A-4EA0-A5A0-492FA729F6ED}" destId="{61EB78D8-69FF-471D-8FEB-71388C442F55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B81984-5B84-4970-8447-2B456B8C58DF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75F6A3A-9A51-4DF3-8A57-9AEB0739425C}">
      <dgm:prSet phldrT="[Текст]"/>
      <dgm:spPr/>
      <dgm:t>
        <a:bodyPr anchor="t" anchorCtr="0"/>
        <a:lstStyle/>
        <a:p>
          <a:r>
            <a:rPr lang="ru-RU" dirty="0"/>
            <a:t> </a:t>
          </a:r>
        </a:p>
      </dgm:t>
    </dgm:pt>
    <dgm:pt modelId="{203596AF-4F49-40BA-B1E1-11BDD34B512E}" type="parTrans" cxnId="{017518C9-1619-4B19-AA03-86BA999BA287}">
      <dgm:prSet/>
      <dgm:spPr/>
      <dgm:t>
        <a:bodyPr/>
        <a:lstStyle/>
        <a:p>
          <a:endParaRPr lang="ru-RU"/>
        </a:p>
      </dgm:t>
    </dgm:pt>
    <dgm:pt modelId="{A056157B-3867-49A4-9195-F3A4F3FBBA8E}" type="sibTrans" cxnId="{017518C9-1619-4B19-AA03-86BA999BA287}">
      <dgm:prSet/>
      <dgm:spPr/>
      <dgm:t>
        <a:bodyPr/>
        <a:lstStyle/>
        <a:p>
          <a:endParaRPr lang="ru-RU"/>
        </a:p>
      </dgm:t>
    </dgm:pt>
    <dgm:pt modelId="{3A252E36-3D7E-49E5-B812-EE4CACF0D5CF}" type="pres">
      <dgm:prSet presAssocID="{EAB81984-5B84-4970-8447-2B456B8C58DF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CF6D50B3-578A-4EA0-A5A0-492FA729F6ED}" type="pres">
      <dgm:prSet presAssocID="{B75F6A3A-9A51-4DF3-8A57-9AEB0739425C}" presName="composite" presStyleCnt="0"/>
      <dgm:spPr/>
    </dgm:pt>
    <dgm:pt modelId="{B29ABF60-EC0F-45AD-A90E-9C76D15C2F14}" type="pres">
      <dgm:prSet presAssocID="{B75F6A3A-9A51-4DF3-8A57-9AEB0739425C}" presName="rect2" presStyleLbl="revTx" presStyleIdx="0" presStyleCnt="1" custScaleX="52906" custScaleY="78168" custLinFactY="194313" custLinFactNeighborX="90322" custLinFactNeighborY="2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EB78D8-69FF-471D-8FEB-71388C442F55}" type="pres">
      <dgm:prSet presAssocID="{B75F6A3A-9A51-4DF3-8A57-9AEB0739425C}" presName="rect1" presStyleLbl="alignImgPlace1" presStyleIdx="0" presStyleCnt="1" custScaleX="398658" custScaleY="70730" custLinFactNeighborX="-9691" custLinFactNeighborY="-14326"/>
      <dgm:spPr>
        <a:blipFill>
          <a:blip xmlns:r="http://schemas.openxmlformats.org/officeDocument/2006/relationships" r:embed="rId1"/>
          <a:srcRect/>
          <a:stretch>
            <a:fillRect t="-15000" b="-15000"/>
          </a:stretch>
        </a:blipFill>
        <a:ln>
          <a:noFill/>
        </a:ln>
      </dgm:spPr>
    </dgm:pt>
  </dgm:ptLst>
  <dgm:cxnLst>
    <dgm:cxn modelId="{017518C9-1619-4B19-AA03-86BA999BA287}" srcId="{EAB81984-5B84-4970-8447-2B456B8C58DF}" destId="{B75F6A3A-9A51-4DF3-8A57-9AEB0739425C}" srcOrd="0" destOrd="0" parTransId="{203596AF-4F49-40BA-B1E1-11BDD34B512E}" sibTransId="{A056157B-3867-49A4-9195-F3A4F3FBBA8E}"/>
    <dgm:cxn modelId="{1A75CEC0-6C0D-8245-A5B9-0843AEC4F637}" type="presOf" srcId="{B75F6A3A-9A51-4DF3-8A57-9AEB0739425C}" destId="{B29ABF60-EC0F-45AD-A90E-9C76D15C2F14}" srcOrd="0" destOrd="0" presId="urn:microsoft.com/office/officeart/2008/layout/PictureGrid"/>
    <dgm:cxn modelId="{D1F1D3DA-B004-E54A-89C9-4CC9BF8FC564}" type="presOf" srcId="{EAB81984-5B84-4970-8447-2B456B8C58DF}" destId="{3A252E36-3D7E-49E5-B812-EE4CACF0D5CF}" srcOrd="0" destOrd="0" presId="urn:microsoft.com/office/officeart/2008/layout/PictureGrid"/>
    <dgm:cxn modelId="{9FE98B7C-6311-1B44-8766-4A8B734193B7}" type="presParOf" srcId="{3A252E36-3D7E-49E5-B812-EE4CACF0D5CF}" destId="{CF6D50B3-578A-4EA0-A5A0-492FA729F6ED}" srcOrd="0" destOrd="0" presId="urn:microsoft.com/office/officeart/2008/layout/PictureGrid"/>
    <dgm:cxn modelId="{A82BDDBA-848F-2E46-B63F-16EB36EC4473}" type="presParOf" srcId="{CF6D50B3-578A-4EA0-A5A0-492FA729F6ED}" destId="{B29ABF60-EC0F-45AD-A90E-9C76D15C2F14}" srcOrd="0" destOrd="0" presId="urn:microsoft.com/office/officeart/2008/layout/PictureGrid"/>
    <dgm:cxn modelId="{62DEBCE7-40EA-7C42-B446-809A6175100B}" type="presParOf" srcId="{CF6D50B3-578A-4EA0-A5A0-492FA729F6ED}" destId="{61EB78D8-69FF-471D-8FEB-71388C442F55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ABF60-EC0F-45AD-A90E-9C76D15C2F14}">
      <dsp:nvSpPr>
        <dsp:cNvPr id="0" name=""/>
        <dsp:cNvSpPr/>
      </dsp:nvSpPr>
      <dsp:spPr>
        <a:xfrm>
          <a:off x="1122798" y="405631"/>
          <a:ext cx="225559" cy="49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050" rIns="19050" bIns="0" numCol="1" spcCol="1270" anchor="t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00" kern="1200" dirty="0"/>
            <a:t> </a:t>
          </a:r>
        </a:p>
      </dsp:txBody>
      <dsp:txXfrm>
        <a:off x="1122798" y="405631"/>
        <a:ext cx="225559" cy="49989"/>
      </dsp:txXfrm>
    </dsp:sp>
    <dsp:sp modelId="{61EB78D8-69FF-471D-8FEB-71388C442F55}">
      <dsp:nvSpPr>
        <dsp:cNvPr id="0" name=""/>
        <dsp:cNvSpPr/>
      </dsp:nvSpPr>
      <dsp:spPr>
        <a:xfrm>
          <a:off x="0" y="224427"/>
          <a:ext cx="1699635" cy="30154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5000" b="-15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ABF60-EC0F-45AD-A90E-9C76D15C2F14}">
      <dsp:nvSpPr>
        <dsp:cNvPr id="0" name=""/>
        <dsp:cNvSpPr/>
      </dsp:nvSpPr>
      <dsp:spPr>
        <a:xfrm>
          <a:off x="1122798" y="405631"/>
          <a:ext cx="225559" cy="49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050" rIns="19050" bIns="0" numCol="1" spcCol="1270" anchor="t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00" kern="1200" dirty="0"/>
            <a:t> </a:t>
          </a:r>
        </a:p>
      </dsp:txBody>
      <dsp:txXfrm>
        <a:off x="1122798" y="405631"/>
        <a:ext cx="225559" cy="49989"/>
      </dsp:txXfrm>
    </dsp:sp>
    <dsp:sp modelId="{61EB78D8-69FF-471D-8FEB-71388C442F55}">
      <dsp:nvSpPr>
        <dsp:cNvPr id="0" name=""/>
        <dsp:cNvSpPr/>
      </dsp:nvSpPr>
      <dsp:spPr>
        <a:xfrm>
          <a:off x="0" y="224427"/>
          <a:ext cx="1699635" cy="30154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5000" b="-15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BC3F9-9C5B-4717-9F59-36DC790402FE}" type="datetimeFigureOut">
              <a:rPr lang="ru-RU" smtClean="0"/>
              <a:t>30.11.16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14A10-66C2-4A61-B0C2-25BAE495FC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242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A133F-8031-4831-8F3E-50C91F823C86}" type="datetimeFigureOut">
              <a:rPr lang="ru-RU" smtClean="0"/>
              <a:t>30.11.16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B005B-06D2-48E8-9D1D-814134C67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5138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Master" Target="../slideMasters/slideMaster1.xml"/><Relationship Id="rId2" Type="http://schemas.openxmlformats.org/officeDocument/2006/relationships/diagramData" Target="../diagrams/data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mailto:mail@kontur.ru" TargetMode="External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Master" Target="../slideMasters/slideMaster1.xml"/><Relationship Id="rId2" Type="http://schemas.openxmlformats.org/officeDocument/2006/relationships/hyperlink" Target="kontur.ru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953693" y="1773243"/>
            <a:ext cx="7236619" cy="1648749"/>
          </a:xfrm>
        </p:spPr>
        <p:txBody>
          <a:bodyPr>
            <a:normAutofit/>
          </a:bodyPr>
          <a:lstStyle>
            <a:lvl1pPr algn="ctr">
              <a:defRPr sz="4050" baseline="0"/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7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00" y="3421988"/>
            <a:ext cx="7236000" cy="72709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350" cap="none" baseline="0"/>
            </a:lvl1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5" hasCustomPrompt="1"/>
          </p:nvPr>
        </p:nvSpPr>
        <p:spPr>
          <a:xfrm>
            <a:off x="953693" y="5343600"/>
            <a:ext cx="5400000" cy="346249"/>
          </a:xfrm>
        </p:spPr>
        <p:txBody>
          <a:bodyPr wrap="square">
            <a:spAutoFit/>
          </a:bodyPr>
          <a:lstStyle>
            <a:lvl1pPr marL="0" indent="0">
              <a:buNone/>
              <a:defRPr sz="2250">
                <a:latin typeface="+mj-lt"/>
              </a:defRPr>
            </a:lvl1pPr>
          </a:lstStyle>
          <a:p>
            <a:pPr lvl="0"/>
            <a:r>
              <a:rPr lang="ru-RU" dirty="0"/>
              <a:t>Имя Фамилия</a:t>
            </a:r>
            <a:endParaRPr lang="en-US" dirty="0"/>
          </a:p>
        </p:txBody>
      </p:sp>
      <p:sp>
        <p:nvSpPr>
          <p:cNvPr id="20" name="Текст 18"/>
          <p:cNvSpPr>
            <a:spLocks noGrp="1"/>
          </p:cNvSpPr>
          <p:nvPr>
            <p:ph type="body" sz="quarter" idx="16" hasCustomPrompt="1"/>
          </p:nvPr>
        </p:nvSpPr>
        <p:spPr>
          <a:xfrm>
            <a:off x="953693" y="5813539"/>
            <a:ext cx="5414915" cy="207749"/>
          </a:xfrm>
        </p:spPr>
        <p:txBody>
          <a:bodyPr wrap="square">
            <a:spAutoFit/>
          </a:bodyPr>
          <a:lstStyle>
            <a:lvl1pPr marL="0" indent="0">
              <a:buNone/>
              <a:defRPr sz="135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aphicFrame>
        <p:nvGraphicFramePr>
          <p:cNvPr id="7" name="Схема 6"/>
          <p:cNvGraphicFramePr/>
          <p:nvPr userDrawn="1">
            <p:extLst>
              <p:ext uri="{D42A27DB-BD31-4B8C-83A1-F6EECF244321}">
                <p14:modId xmlns:p14="http://schemas.microsoft.com/office/powerpoint/2010/main" val="232116450"/>
              </p:ext>
            </p:extLst>
          </p:nvPr>
        </p:nvGraphicFramePr>
        <p:xfrm>
          <a:off x="6624228" y="5190432"/>
          <a:ext cx="1701000" cy="74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2873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черки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Без подчеркивания</a:t>
            </a:r>
          </a:p>
        </p:txBody>
      </p:sp>
      <p:sp>
        <p:nvSpPr>
          <p:cNvPr id="3" name="Объект 5"/>
          <p:cNvSpPr>
            <a:spLocks noGrp="1"/>
          </p:cNvSpPr>
          <p:nvPr>
            <p:ph sz="quarter" idx="13" hasCustomPrompt="1"/>
          </p:nvPr>
        </p:nvSpPr>
        <p:spPr>
          <a:xfrm>
            <a:off x="971550" y="1773241"/>
            <a:ext cx="7200850" cy="4248047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4946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центр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53693" y="1773242"/>
            <a:ext cx="7236619" cy="3384551"/>
          </a:xfrm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Тезис</a:t>
            </a:r>
          </a:p>
        </p:txBody>
      </p:sp>
    </p:spTree>
    <p:extLst>
      <p:ext uri="{BB962C8B-B14F-4D97-AF65-F5344CB8AC3E}">
        <p14:creationId xmlns:p14="http://schemas.microsoft.com/office/powerpoint/2010/main" val="3637993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текстовым бло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6858000"/>
          </a:xfrm>
        </p:spPr>
        <p:txBody>
          <a:bodyPr lIns="360000" tIns="360000" rIns="360000" bIns="360000" anchor="ctr" anchorCtr="1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304"/>
            <a:ext cx="9144000" cy="6858000"/>
          </a:xfrm>
        </p:spPr>
        <p:txBody>
          <a:bodyPr lIns="360000" tIns="360000" rIns="360000" bIns="360000" anchor="ctr" anchorCtr="1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5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157792"/>
            <a:ext cx="9144000" cy="1366837"/>
          </a:xfrm>
          <a:solidFill>
            <a:schemeClr val="accent1">
              <a:alpha val="80000"/>
            </a:schemeClr>
          </a:solidFill>
        </p:spPr>
        <p:txBody>
          <a:bodyPr lIns="1260000" rIns="1260000" anchor="ctr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350" dirty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2389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верху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9144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1800"/>
            </a:lvl1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71550" y="333380"/>
            <a:ext cx="8172450" cy="1439863"/>
          </a:xfrm>
          <a:solidFill>
            <a:schemeClr val="accent1">
              <a:alpha val="80000"/>
            </a:schemeClr>
          </a:solidFill>
        </p:spPr>
        <p:txBody>
          <a:bodyPr lIns="0" tIns="46800" rIns="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или заголовок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33380"/>
            <a:ext cx="971550" cy="1439863"/>
          </a:xfrm>
          <a:solidFill>
            <a:schemeClr val="accent1">
              <a:alpha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99176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низу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9144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1800"/>
            </a:lvl1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71550" y="5157789"/>
            <a:ext cx="8172450" cy="1366836"/>
          </a:xfrm>
          <a:solidFill>
            <a:schemeClr val="accent1">
              <a:alpha val="80000"/>
            </a:schemeClr>
          </a:solidFill>
        </p:spPr>
        <p:txBody>
          <a:bodyPr lIns="0" tIns="46800" rIns="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или заголовок</a:t>
            </a:r>
          </a:p>
        </p:txBody>
      </p:sp>
      <p:sp>
        <p:nvSpPr>
          <p:cNvPr id="7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57789"/>
            <a:ext cx="971550" cy="1366836"/>
          </a:xfrm>
          <a:solidFill>
            <a:schemeClr val="accent1">
              <a:alpha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82810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"/>
          <p:cNvSpPr>
            <a:spLocks noGrp="1"/>
          </p:cNvSpPr>
          <p:nvPr>
            <p:ph type="pic" sz="quarter" idx="10"/>
          </p:nvPr>
        </p:nvSpPr>
        <p:spPr>
          <a:xfrm>
            <a:off x="4572000" y="-1304"/>
            <a:ext cx="4572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1800"/>
            </a:lvl1pPr>
          </a:lstStyle>
          <a:p>
            <a:endParaRPr lang="ru-RU" dirty="0"/>
          </a:p>
        </p:txBody>
      </p:sp>
      <p:sp>
        <p:nvSpPr>
          <p:cNvPr id="5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1304"/>
            <a:ext cx="4572000" cy="6859303"/>
          </a:xfr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53693" y="764704"/>
            <a:ext cx="3348279" cy="5328592"/>
          </a:xfrm>
          <a:noFill/>
        </p:spPr>
        <p:txBody>
          <a:bodyPr lIns="0" tIns="46800" rIns="0" anchor="ctr" anchorCtr="0">
            <a:normAutofit/>
          </a:bodyPr>
          <a:lstStyle>
            <a:lvl1pPr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</a:t>
            </a:r>
            <a:br>
              <a:rPr lang="ru-RU" dirty="0"/>
            </a:br>
            <a:r>
              <a:rPr lang="ru-RU" dirty="0"/>
              <a:t>или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090864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1800"/>
            </a:lvl1pPr>
          </a:lstStyle>
          <a:p>
            <a:endParaRPr lang="ru-RU" dirty="0"/>
          </a:p>
        </p:txBody>
      </p:sp>
      <p:sp>
        <p:nvSpPr>
          <p:cNvPr id="4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"/>
            <a:ext cx="4572000" cy="6859303"/>
          </a:xfr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859890" y="836712"/>
            <a:ext cx="3330420" cy="5184576"/>
          </a:xfrm>
          <a:noFill/>
        </p:spPr>
        <p:txBody>
          <a:bodyPr lIns="0" tIns="46800" rIns="0" anchor="ctr" anchorCtr="0">
            <a:normAutofit/>
          </a:bodyPr>
          <a:lstStyle>
            <a:lvl1pPr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</a:t>
            </a:r>
            <a:br>
              <a:rPr lang="ru-RU" dirty="0"/>
            </a:br>
            <a:r>
              <a:rPr lang="ru-RU" dirty="0"/>
              <a:t>или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23986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953693" y="2420893"/>
            <a:ext cx="72366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300" dirty="0">
                <a:solidFill>
                  <a:schemeClr val="accent1"/>
                </a:solidFill>
                <a:latin typeface="+mj-lt"/>
              </a:rPr>
              <a:t>Вопросы?</a:t>
            </a:r>
          </a:p>
        </p:txBody>
      </p:sp>
      <p:sp>
        <p:nvSpPr>
          <p:cNvPr id="16" name="Текст 9"/>
          <p:cNvSpPr txBox="1">
            <a:spLocks/>
          </p:cNvSpPr>
          <p:nvPr userDrawn="1"/>
        </p:nvSpPr>
        <p:spPr>
          <a:xfrm>
            <a:off x="4572000" y="6115977"/>
            <a:ext cx="3645312" cy="30008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None/>
              <a:defRPr sz="1800" b="0" kern="1200" baseline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350" dirty="0" err="1">
                <a:hlinkClick r:id="rId2" action="ppaction://hlinkfile"/>
              </a:rPr>
              <a:t>kontur.ru</a:t>
            </a:r>
            <a:endParaRPr lang="ru-RU" sz="1350" dirty="0"/>
          </a:p>
        </p:txBody>
      </p:sp>
      <p:sp>
        <p:nvSpPr>
          <p:cNvPr id="20" name="Текст 18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4077077"/>
            <a:ext cx="3618309" cy="27699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latin typeface="+mj-lt"/>
              </a:defRPr>
            </a:lvl1pPr>
          </a:lstStyle>
          <a:p>
            <a:pPr lvl="0"/>
            <a:r>
              <a:rPr lang="ru-RU" dirty="0"/>
              <a:t>Имя Фамилия</a:t>
            </a:r>
            <a:endParaRPr lang="en-US" dirty="0"/>
          </a:p>
        </p:txBody>
      </p:sp>
      <p:sp>
        <p:nvSpPr>
          <p:cNvPr id="22" name="Текст 18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0" y="5173760"/>
            <a:ext cx="3618310" cy="207749"/>
          </a:xfrm>
        </p:spPr>
        <p:txBody>
          <a:bodyPr wrap="square">
            <a:spAutoFit/>
          </a:bodyPr>
          <a:lstStyle>
            <a:lvl1pPr marL="0" indent="0">
              <a:buNone/>
              <a:defRPr sz="1350" baseline="0">
                <a:latin typeface="+mn-lt"/>
              </a:defRPr>
            </a:lvl1pPr>
          </a:lstStyle>
          <a:p>
            <a:pPr lvl="0"/>
            <a:r>
              <a:rPr lang="ru-RU" dirty="0"/>
              <a:t>+ 7 900 000-00-00 </a:t>
            </a:r>
            <a:r>
              <a:rPr lang="en-US" dirty="0"/>
              <a:t>(</a:t>
            </a:r>
            <a:r>
              <a:rPr lang="ru-RU" dirty="0"/>
              <a:t>если нужно)</a:t>
            </a:r>
            <a:endParaRPr lang="en-US" dirty="0"/>
          </a:p>
        </p:txBody>
      </p:sp>
      <p:sp>
        <p:nvSpPr>
          <p:cNvPr id="23" name="Текст 18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0" y="5548593"/>
            <a:ext cx="3618310" cy="207749"/>
          </a:xfrm>
        </p:spPr>
        <p:txBody>
          <a:bodyPr wrap="square">
            <a:spAutoFit/>
          </a:bodyPr>
          <a:lstStyle>
            <a:lvl1pPr marL="0" indent="0">
              <a:buNone/>
              <a:defRPr sz="1350" baseline="0">
                <a:latin typeface="+mn-lt"/>
              </a:defRPr>
            </a:lvl1pPr>
          </a:lstStyle>
          <a:p>
            <a:pPr lvl="0"/>
            <a:r>
              <a:rPr lang="en-US" dirty="0">
                <a:hlinkClick r:id="rId3"/>
              </a:rPr>
              <a:t>mail@kontur.ru</a:t>
            </a:r>
            <a:r>
              <a:rPr lang="en-US" dirty="0"/>
              <a:t> (</a:t>
            </a:r>
            <a:r>
              <a:rPr lang="ru-RU" dirty="0"/>
              <a:t>если нужно)</a:t>
            </a:r>
            <a:endParaRPr lang="en-US" dirty="0"/>
          </a:p>
        </p:txBody>
      </p:sp>
      <p:sp>
        <p:nvSpPr>
          <p:cNvPr id="25" name="Текст 18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0" y="4782958"/>
            <a:ext cx="3618310" cy="207749"/>
          </a:xfrm>
        </p:spPr>
        <p:txBody>
          <a:bodyPr wrap="square">
            <a:spAutoFit/>
          </a:bodyPr>
          <a:lstStyle>
            <a:lvl1pPr marL="0" indent="0">
              <a:buNone/>
              <a:defRPr sz="1350" baseline="0">
                <a:latin typeface="+mn-lt"/>
              </a:defRPr>
            </a:lvl1pPr>
          </a:lstStyle>
          <a:p>
            <a:pPr lvl="0"/>
            <a:r>
              <a:rPr lang="ru-RU" dirty="0"/>
              <a:t>Должность </a:t>
            </a:r>
            <a:r>
              <a:rPr lang="en-US" dirty="0"/>
              <a:t>(</a:t>
            </a:r>
            <a:r>
              <a:rPr lang="ru-RU" dirty="0"/>
              <a:t>если нужно)</a:t>
            </a:r>
            <a:endParaRPr lang="en-US" dirty="0"/>
          </a:p>
        </p:txBody>
      </p:sp>
      <p:graphicFrame>
        <p:nvGraphicFramePr>
          <p:cNvPr id="11" name="Схема 6"/>
          <p:cNvGraphicFramePr/>
          <p:nvPr userDrawn="1">
            <p:extLst>
              <p:ext uri="{D42A27DB-BD31-4B8C-83A1-F6EECF244321}">
                <p14:modId xmlns:p14="http://schemas.microsoft.com/office/powerpoint/2010/main" val="678469136"/>
              </p:ext>
            </p:extLst>
          </p:nvPr>
        </p:nvGraphicFramePr>
        <p:xfrm>
          <a:off x="2708982" y="3861048"/>
          <a:ext cx="1701000" cy="74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68773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200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sz="quarter" idx="13" hasCustomPrompt="1"/>
          </p:nvPr>
        </p:nvSpPr>
        <p:spPr>
          <a:xfrm>
            <a:off x="953665" y="1773241"/>
            <a:ext cx="7236644" cy="4176039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3667" y="333376"/>
            <a:ext cx="7236619" cy="107950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cxnSp>
        <p:nvCxnSpPr>
          <p:cNvPr id="11" name="Прямая соединительная линия 10"/>
          <p:cNvCxnSpPr/>
          <p:nvPr userDrawn="1"/>
        </p:nvCxnSpPr>
        <p:spPr>
          <a:xfrm>
            <a:off x="954000" y="1419648"/>
            <a:ext cx="723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139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 hasCustomPrompt="1"/>
          </p:nvPr>
        </p:nvSpPr>
        <p:spPr>
          <a:xfrm>
            <a:off x="953693" y="2852614"/>
            <a:ext cx="7236619" cy="1080442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Заголовок раздела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3" hasCustomPrompt="1"/>
          </p:nvPr>
        </p:nvSpPr>
        <p:spPr>
          <a:xfrm>
            <a:off x="953690" y="4004692"/>
            <a:ext cx="7236000" cy="5044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350" cap="none" baseline="0"/>
            </a:lvl1pPr>
          </a:lstStyle>
          <a:p>
            <a:pPr lvl="0"/>
            <a:r>
              <a:rPr lang="ru-RU" dirty="0"/>
              <a:t>Подзаголовок раздела</a:t>
            </a: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>
            <a:off x="953690" y="3933056"/>
            <a:ext cx="723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685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87" userDrawn="1">
          <p15:clr>
            <a:srgbClr val="FBAE40"/>
          </p15:clr>
        </p15:guide>
        <p15:guide id="2" orient="horz" pos="256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10" hasCustomPrompt="1"/>
          </p:nvPr>
        </p:nvSpPr>
        <p:spPr>
          <a:xfrm>
            <a:off x="953693" y="1773239"/>
            <a:ext cx="3510297" cy="4320061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100" baseline="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</a:t>
            </a:r>
            <a:r>
              <a:rPr lang="ru-RU" dirty="0" smtClean="0"/>
              <a:t>уровень</a:t>
            </a:r>
            <a:endParaRPr lang="ru-RU" dirty="0"/>
          </a:p>
        </p:txBody>
      </p:sp>
      <p:sp>
        <p:nvSpPr>
          <p:cNvPr id="9" name="Объект 8"/>
          <p:cNvSpPr>
            <a:spLocks noGrp="1"/>
          </p:cNvSpPr>
          <p:nvPr>
            <p:ph sz="quarter" idx="11" hasCustomPrompt="1"/>
          </p:nvPr>
        </p:nvSpPr>
        <p:spPr>
          <a:xfrm>
            <a:off x="4680012" y="1773239"/>
            <a:ext cx="3492388" cy="4320057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1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</a:t>
            </a:r>
            <a:r>
              <a:rPr lang="ru-RU" dirty="0" smtClean="0"/>
              <a:t>уровень</a:t>
            </a:r>
            <a:endParaRPr lang="ru-RU" dirty="0"/>
          </a:p>
        </p:txBody>
      </p:sp>
      <p:cxnSp>
        <p:nvCxnSpPr>
          <p:cNvPr id="8" name="Прямая соединительная линия 10"/>
          <p:cNvCxnSpPr/>
          <p:nvPr userDrawn="1"/>
        </p:nvCxnSpPr>
        <p:spPr>
          <a:xfrm>
            <a:off x="954000" y="1419648"/>
            <a:ext cx="723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3572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11" hasCustomPrompt="1"/>
          </p:nvPr>
        </p:nvSpPr>
        <p:spPr>
          <a:xfrm>
            <a:off x="971551" y="2774532"/>
            <a:ext cx="3492104" cy="3174750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1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</a:t>
            </a:r>
            <a:r>
              <a:rPr lang="ru-RU" dirty="0" smtClean="0"/>
              <a:t>уровень</a:t>
            </a:r>
            <a:endParaRPr lang="ru-RU" dirty="0"/>
          </a:p>
        </p:txBody>
      </p:sp>
      <p:sp>
        <p:nvSpPr>
          <p:cNvPr id="8" name="Объект 6"/>
          <p:cNvSpPr>
            <a:spLocks noGrp="1"/>
          </p:cNvSpPr>
          <p:nvPr>
            <p:ph sz="quarter" idx="12" hasCustomPrompt="1"/>
          </p:nvPr>
        </p:nvSpPr>
        <p:spPr>
          <a:xfrm>
            <a:off x="4680349" y="2774531"/>
            <a:ext cx="3492103" cy="3174750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1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</a:t>
            </a:r>
            <a:r>
              <a:rPr lang="ru-RU" dirty="0" smtClean="0"/>
              <a:t>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971551" y="1773238"/>
            <a:ext cx="3492104" cy="647700"/>
          </a:xfrm>
        </p:spPr>
        <p:txBody>
          <a:bodyPr anchor="b" anchorCtr="0"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4"/>
          </p:nvPr>
        </p:nvSpPr>
        <p:spPr>
          <a:xfrm>
            <a:off x="4680349" y="1773237"/>
            <a:ext cx="3492053" cy="647700"/>
          </a:xfrm>
        </p:spPr>
        <p:txBody>
          <a:bodyPr anchor="b" anchorCtr="0"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cxnSp>
        <p:nvCxnSpPr>
          <p:cNvPr id="12" name="Прямая соединительная линия 10"/>
          <p:cNvCxnSpPr/>
          <p:nvPr userDrawn="1"/>
        </p:nvCxnSpPr>
        <p:spPr>
          <a:xfrm>
            <a:off x="954000" y="1419648"/>
            <a:ext cx="723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879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525" userDrawn="1">
          <p15:clr>
            <a:srgbClr val="FBAE40"/>
          </p15:clr>
        </p15:guide>
        <p15:guide id="2" pos="2812" userDrawn="1">
          <p15:clr>
            <a:srgbClr val="FBAE40"/>
          </p15:clr>
        </p15:guide>
        <p15:guide id="3" pos="294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3667" y="333376"/>
            <a:ext cx="7236619" cy="107950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cxnSp>
        <p:nvCxnSpPr>
          <p:cNvPr id="4" name="Прямая соединительная линия 10"/>
          <p:cNvCxnSpPr/>
          <p:nvPr userDrawn="1"/>
        </p:nvCxnSpPr>
        <p:spPr>
          <a:xfrm>
            <a:off x="954000" y="1419648"/>
            <a:ext cx="723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81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пись под объек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953693" y="5157793"/>
            <a:ext cx="7236619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100" b="0" cap="none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953693" y="5724528"/>
            <a:ext cx="7236619" cy="800098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0" hasCustomPrompt="1"/>
          </p:nvPr>
        </p:nvSpPr>
        <p:spPr>
          <a:xfrm>
            <a:off x="953692" y="764704"/>
            <a:ext cx="7236618" cy="4393088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baseline="0"/>
            </a:lvl1pPr>
            <a:lvl2pPr>
              <a:defRPr sz="15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52272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пись под рисун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953693" y="5157793"/>
            <a:ext cx="7236619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100" b="0" cap="none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idx="1"/>
          </p:nvPr>
        </p:nvSpPr>
        <p:spPr>
          <a:xfrm>
            <a:off x="953693" y="333380"/>
            <a:ext cx="7236619" cy="4824411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953692" y="5724528"/>
            <a:ext cx="7236618" cy="800098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14345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9144000" cy="6858000"/>
          </a:xfrm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6765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53693" y="1773238"/>
            <a:ext cx="7236619" cy="47513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953693" y="333376"/>
            <a:ext cx="7236619" cy="1079501"/>
          </a:xfrm>
          <a:prstGeom prst="rect">
            <a:avLst/>
          </a:prstGeom>
        </p:spPr>
        <p:txBody>
          <a:bodyPr vert="horz" wrap="square" lIns="0" tIns="45720" rIns="0" bIns="144000" rtlCol="0" anchor="b" anchorCtr="0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266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4" r:id="rId3"/>
    <p:sldLayoutId id="2147483668" r:id="rId4"/>
    <p:sldLayoutId id="2147483669" r:id="rId5"/>
    <p:sldLayoutId id="2147483670" r:id="rId6"/>
    <p:sldLayoutId id="2147483678" r:id="rId7"/>
    <p:sldLayoutId id="2147483679" r:id="rId8"/>
    <p:sldLayoutId id="2147483677" r:id="rId9"/>
    <p:sldLayoutId id="2147483673" r:id="rId10"/>
    <p:sldLayoutId id="2147483674" r:id="rId11"/>
    <p:sldLayoutId id="2147483661" r:id="rId12"/>
    <p:sldLayoutId id="2147483675" r:id="rId13"/>
    <p:sldLayoutId id="2147483676" r:id="rId14"/>
    <p:sldLayoutId id="2147483680" r:id="rId15"/>
    <p:sldLayoutId id="2147483681" r:id="rId16"/>
    <p:sldLayoutId id="2147483667" r:id="rId17"/>
    <p:sldLayoutId id="2147483655" r:id="rId18"/>
  </p:sldLayoutIdLst>
  <p:txStyles>
    <p:titleStyle>
      <a:lvl1pPr algn="l" defTabSz="685800" rtl="0" eaLnBrk="1" latinLnBrk="0" hangingPunct="1">
        <a:spcBef>
          <a:spcPct val="0"/>
        </a:spcBef>
        <a:buNone/>
        <a:defRPr sz="3300" kern="1200" cap="none" baseline="0">
          <a:solidFill>
            <a:schemeClr val="accent1"/>
          </a:solidFill>
          <a:latin typeface="Segoe UI Light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57175" indent="-257175" algn="l" defTabSz="685800" rtl="0" eaLnBrk="1" latinLnBrk="0" hangingPunct="1">
        <a:spcBef>
          <a:spcPts val="0"/>
        </a:spcBef>
        <a:spcAft>
          <a:spcPts val="1125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557213" indent="-214313" algn="l" defTabSz="685800" rtl="0" eaLnBrk="1" latinLnBrk="0" hangingPunct="1">
        <a:spcBef>
          <a:spcPts val="0"/>
        </a:spcBef>
        <a:spcAft>
          <a:spcPts val="1125"/>
        </a:spcAft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857250" indent="-171450" algn="l" defTabSz="685800" rtl="0" eaLnBrk="1" latinLnBrk="0" hangingPunct="1">
        <a:spcBef>
          <a:spcPts val="0"/>
        </a:spcBef>
        <a:spcAft>
          <a:spcPts val="1125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200150" indent="-171450" algn="l" defTabSz="685800" rtl="0" eaLnBrk="1" latinLnBrk="0" hangingPunct="1">
        <a:spcBef>
          <a:spcPts val="0"/>
        </a:spcBef>
        <a:spcAft>
          <a:spcPts val="1125"/>
        </a:spcAft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1543050" indent="-171450" algn="l" defTabSz="685800" rtl="0" eaLnBrk="1" latinLnBrk="0" hangingPunct="1">
        <a:spcBef>
          <a:spcPts val="0"/>
        </a:spcBef>
        <a:spcAft>
          <a:spcPts val="1125"/>
        </a:spcAft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01" userDrawn="1">
          <p15:clr>
            <a:srgbClr val="F26B43"/>
          </p15:clr>
        </p15:guide>
        <p15:guide id="2" pos="5159" userDrawn="1">
          <p15:clr>
            <a:srgbClr val="F26B43"/>
          </p15:clr>
        </p15:guide>
        <p15:guide id="4" orient="horz" pos="3249" userDrawn="1">
          <p15:clr>
            <a:srgbClr val="F26B43"/>
          </p15:clr>
        </p15:guide>
        <p15:guide id="5" orient="horz" pos="1117" userDrawn="1">
          <p15:clr>
            <a:srgbClr val="F26B43"/>
          </p15:clr>
        </p15:guide>
        <p15:guide id="6" orient="horz" pos="210" userDrawn="1">
          <p15:clr>
            <a:srgbClr val="F26B43"/>
          </p15:clr>
        </p15:guide>
        <p15:guide id="7" orient="horz" pos="4110" userDrawn="1">
          <p15:clr>
            <a:srgbClr val="F26B43"/>
          </p15:clr>
        </p15:guide>
        <p15:guide id="8" orient="horz" pos="890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  <p15:guide id="10" pos="288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kontur.ru/brandbook/ads#20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emf"/><Relationship Id="rId20" Type="http://schemas.openxmlformats.org/officeDocument/2006/relationships/image" Target="../media/image22.emf"/><Relationship Id="rId21" Type="http://schemas.openxmlformats.org/officeDocument/2006/relationships/image" Target="../media/image23.emf"/><Relationship Id="rId22" Type="http://schemas.openxmlformats.org/officeDocument/2006/relationships/image" Target="../media/image24.emf"/><Relationship Id="rId23" Type="http://schemas.openxmlformats.org/officeDocument/2006/relationships/image" Target="../media/image25.emf"/><Relationship Id="rId24" Type="http://schemas.openxmlformats.org/officeDocument/2006/relationships/image" Target="../media/image26.emf"/><Relationship Id="rId10" Type="http://schemas.openxmlformats.org/officeDocument/2006/relationships/image" Target="../media/image12.emf"/><Relationship Id="rId11" Type="http://schemas.openxmlformats.org/officeDocument/2006/relationships/image" Target="../media/image13.emf"/><Relationship Id="rId12" Type="http://schemas.openxmlformats.org/officeDocument/2006/relationships/image" Target="../media/image14.emf"/><Relationship Id="rId13" Type="http://schemas.openxmlformats.org/officeDocument/2006/relationships/image" Target="../media/image15.emf"/><Relationship Id="rId14" Type="http://schemas.openxmlformats.org/officeDocument/2006/relationships/image" Target="../media/image16.emf"/><Relationship Id="rId15" Type="http://schemas.openxmlformats.org/officeDocument/2006/relationships/image" Target="../media/image17.emf"/><Relationship Id="rId16" Type="http://schemas.openxmlformats.org/officeDocument/2006/relationships/image" Target="../media/image18.emf"/><Relationship Id="rId17" Type="http://schemas.openxmlformats.org/officeDocument/2006/relationships/image" Target="../media/image19.emf"/><Relationship Id="rId18" Type="http://schemas.openxmlformats.org/officeDocument/2006/relationships/image" Target="../media/image20.emf"/><Relationship Id="rId19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ui.skbkontur.ru/eco/Logo/" TargetMode="External"/><Relationship Id="rId3" Type="http://schemas.openxmlformats.org/officeDocument/2006/relationships/hyperlink" Target="https://kontur.ru/brandbook/logo-products" TargetMode="External"/><Relationship Id="rId4" Type="http://schemas.openxmlformats.org/officeDocument/2006/relationships/hyperlink" Target="https://kontur.ru/brandbook/logo-soft" TargetMode="External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7" Type="http://schemas.openxmlformats.org/officeDocument/2006/relationships/image" Target="../media/image9.emf"/><Relationship Id="rId8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4.emf"/><Relationship Id="rId21" Type="http://schemas.openxmlformats.org/officeDocument/2006/relationships/image" Target="../media/image45.emf"/><Relationship Id="rId22" Type="http://schemas.openxmlformats.org/officeDocument/2006/relationships/image" Target="../media/image46.emf"/><Relationship Id="rId23" Type="http://schemas.openxmlformats.org/officeDocument/2006/relationships/image" Target="../media/image47.emf"/><Relationship Id="rId24" Type="http://schemas.openxmlformats.org/officeDocument/2006/relationships/image" Target="../media/image48.emf"/><Relationship Id="rId25" Type="http://schemas.openxmlformats.org/officeDocument/2006/relationships/image" Target="../media/image49.emf"/><Relationship Id="rId26" Type="http://schemas.openxmlformats.org/officeDocument/2006/relationships/image" Target="../media/image50.emf"/><Relationship Id="rId27" Type="http://schemas.openxmlformats.org/officeDocument/2006/relationships/image" Target="../media/image51.emf"/><Relationship Id="rId28" Type="http://schemas.openxmlformats.org/officeDocument/2006/relationships/image" Target="../media/image52.emf"/><Relationship Id="rId29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kontur.ru/brandbook/icons-products" TargetMode="External"/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30" Type="http://schemas.openxmlformats.org/officeDocument/2006/relationships/image" Target="../media/image54.emf"/><Relationship Id="rId31" Type="http://schemas.openxmlformats.org/officeDocument/2006/relationships/image" Target="../media/image55.emf"/><Relationship Id="rId32" Type="http://schemas.openxmlformats.org/officeDocument/2006/relationships/image" Target="../media/image56.emf"/><Relationship Id="rId9" Type="http://schemas.openxmlformats.org/officeDocument/2006/relationships/image" Target="../media/image33.emf"/><Relationship Id="rId6" Type="http://schemas.openxmlformats.org/officeDocument/2006/relationships/image" Target="../media/image30.emf"/><Relationship Id="rId7" Type="http://schemas.openxmlformats.org/officeDocument/2006/relationships/image" Target="../media/image31.emf"/><Relationship Id="rId8" Type="http://schemas.openxmlformats.org/officeDocument/2006/relationships/image" Target="../media/image32.emf"/><Relationship Id="rId33" Type="http://schemas.openxmlformats.org/officeDocument/2006/relationships/image" Target="../media/image57.emf"/><Relationship Id="rId34" Type="http://schemas.openxmlformats.org/officeDocument/2006/relationships/image" Target="../media/image58.emf"/><Relationship Id="rId35" Type="http://schemas.openxmlformats.org/officeDocument/2006/relationships/image" Target="../media/image59.emf"/><Relationship Id="rId10" Type="http://schemas.openxmlformats.org/officeDocument/2006/relationships/image" Target="../media/image34.emf"/><Relationship Id="rId11" Type="http://schemas.openxmlformats.org/officeDocument/2006/relationships/image" Target="../media/image35.emf"/><Relationship Id="rId12" Type="http://schemas.openxmlformats.org/officeDocument/2006/relationships/image" Target="../media/image36.emf"/><Relationship Id="rId13" Type="http://schemas.openxmlformats.org/officeDocument/2006/relationships/image" Target="../media/image37.emf"/><Relationship Id="rId14" Type="http://schemas.openxmlformats.org/officeDocument/2006/relationships/image" Target="../media/image38.emf"/><Relationship Id="rId15" Type="http://schemas.openxmlformats.org/officeDocument/2006/relationships/image" Target="../media/image39.emf"/><Relationship Id="rId16" Type="http://schemas.openxmlformats.org/officeDocument/2006/relationships/image" Target="../media/image40.emf"/><Relationship Id="rId17" Type="http://schemas.openxmlformats.org/officeDocument/2006/relationships/image" Target="../media/image41.emf"/><Relationship Id="rId18" Type="http://schemas.openxmlformats.org/officeDocument/2006/relationships/image" Target="../media/image42.emf"/><Relationship Id="rId19" Type="http://schemas.openxmlformats.org/officeDocument/2006/relationships/image" Target="../media/image43.emf"/></Relationships>
</file>

<file path=ppt/slides/_rels/slide15.xml.rels><?xml version="1.0" encoding="UTF-8" standalone="yes"?>
<Relationships xmlns="http://schemas.openxmlformats.org/package/2006/relationships"><Relationship Id="rId142" Type="http://schemas.openxmlformats.org/officeDocument/2006/relationships/image" Target="../media/image200.emf"/><Relationship Id="rId143" Type="http://schemas.openxmlformats.org/officeDocument/2006/relationships/image" Target="../media/image201.emf"/><Relationship Id="rId144" Type="http://schemas.openxmlformats.org/officeDocument/2006/relationships/image" Target="../media/image202.emf"/><Relationship Id="rId145" Type="http://schemas.openxmlformats.org/officeDocument/2006/relationships/image" Target="../media/image203.emf"/><Relationship Id="rId146" Type="http://schemas.openxmlformats.org/officeDocument/2006/relationships/image" Target="../media/image2.emf"/><Relationship Id="rId147" Type="http://schemas.openxmlformats.org/officeDocument/2006/relationships/image" Target="../media/image3.emf"/><Relationship Id="rId148" Type="http://schemas.openxmlformats.org/officeDocument/2006/relationships/image" Target="../media/image204.emf"/><Relationship Id="rId149" Type="http://schemas.openxmlformats.org/officeDocument/2006/relationships/image" Target="../media/image205.emf"/><Relationship Id="rId40" Type="http://schemas.openxmlformats.org/officeDocument/2006/relationships/image" Target="../media/image98.emf"/><Relationship Id="rId41" Type="http://schemas.openxmlformats.org/officeDocument/2006/relationships/image" Target="../media/image99.emf"/><Relationship Id="rId42" Type="http://schemas.openxmlformats.org/officeDocument/2006/relationships/image" Target="../media/image100.emf"/><Relationship Id="rId43" Type="http://schemas.openxmlformats.org/officeDocument/2006/relationships/image" Target="../media/image101.emf"/><Relationship Id="rId44" Type="http://schemas.openxmlformats.org/officeDocument/2006/relationships/image" Target="../media/image102.emf"/><Relationship Id="rId45" Type="http://schemas.openxmlformats.org/officeDocument/2006/relationships/image" Target="../media/image103.emf"/><Relationship Id="rId46" Type="http://schemas.openxmlformats.org/officeDocument/2006/relationships/image" Target="../media/image104.emf"/><Relationship Id="rId47" Type="http://schemas.openxmlformats.org/officeDocument/2006/relationships/image" Target="../media/image105.emf"/><Relationship Id="rId48" Type="http://schemas.openxmlformats.org/officeDocument/2006/relationships/image" Target="../media/image106.emf"/><Relationship Id="rId49" Type="http://schemas.openxmlformats.org/officeDocument/2006/relationships/image" Target="../media/image107.emf"/><Relationship Id="rId80" Type="http://schemas.openxmlformats.org/officeDocument/2006/relationships/image" Target="../media/image138.emf"/><Relationship Id="rId81" Type="http://schemas.openxmlformats.org/officeDocument/2006/relationships/image" Target="../media/image139.emf"/><Relationship Id="rId82" Type="http://schemas.openxmlformats.org/officeDocument/2006/relationships/image" Target="../media/image140.emf"/><Relationship Id="rId83" Type="http://schemas.openxmlformats.org/officeDocument/2006/relationships/image" Target="../media/image141.emf"/><Relationship Id="rId84" Type="http://schemas.openxmlformats.org/officeDocument/2006/relationships/image" Target="../media/image142.emf"/><Relationship Id="rId85" Type="http://schemas.openxmlformats.org/officeDocument/2006/relationships/image" Target="../media/image143.emf"/><Relationship Id="rId86" Type="http://schemas.openxmlformats.org/officeDocument/2006/relationships/image" Target="../media/image144.emf"/><Relationship Id="rId87" Type="http://schemas.openxmlformats.org/officeDocument/2006/relationships/image" Target="../media/image145.emf"/><Relationship Id="rId88" Type="http://schemas.openxmlformats.org/officeDocument/2006/relationships/image" Target="../media/image146.emf"/><Relationship Id="rId89" Type="http://schemas.openxmlformats.org/officeDocument/2006/relationships/image" Target="../media/image147.emf"/><Relationship Id="rId110" Type="http://schemas.openxmlformats.org/officeDocument/2006/relationships/image" Target="../media/image168.emf"/><Relationship Id="rId111" Type="http://schemas.openxmlformats.org/officeDocument/2006/relationships/image" Target="../media/image169.emf"/><Relationship Id="rId112" Type="http://schemas.openxmlformats.org/officeDocument/2006/relationships/image" Target="../media/image170.emf"/><Relationship Id="rId113" Type="http://schemas.openxmlformats.org/officeDocument/2006/relationships/image" Target="../media/image171.emf"/><Relationship Id="rId114" Type="http://schemas.openxmlformats.org/officeDocument/2006/relationships/image" Target="../media/image172.emf"/><Relationship Id="rId115" Type="http://schemas.openxmlformats.org/officeDocument/2006/relationships/image" Target="../media/image173.emf"/><Relationship Id="rId116" Type="http://schemas.openxmlformats.org/officeDocument/2006/relationships/image" Target="../media/image174.emf"/><Relationship Id="rId117" Type="http://schemas.openxmlformats.org/officeDocument/2006/relationships/image" Target="../media/image175.emf"/><Relationship Id="rId118" Type="http://schemas.openxmlformats.org/officeDocument/2006/relationships/image" Target="../media/image176.emf"/><Relationship Id="rId119" Type="http://schemas.openxmlformats.org/officeDocument/2006/relationships/image" Target="../media/image177.emf"/><Relationship Id="rId150" Type="http://schemas.openxmlformats.org/officeDocument/2006/relationships/image" Target="../media/image206.emf"/><Relationship Id="rId151" Type="http://schemas.openxmlformats.org/officeDocument/2006/relationships/image" Target="../media/image207.emf"/><Relationship Id="rId152" Type="http://schemas.openxmlformats.org/officeDocument/2006/relationships/image" Target="../media/image208.emf"/><Relationship Id="rId10" Type="http://schemas.openxmlformats.org/officeDocument/2006/relationships/image" Target="../media/image68.emf"/><Relationship Id="rId11" Type="http://schemas.openxmlformats.org/officeDocument/2006/relationships/image" Target="../media/image69.emf"/><Relationship Id="rId12" Type="http://schemas.openxmlformats.org/officeDocument/2006/relationships/image" Target="../media/image70.emf"/><Relationship Id="rId13" Type="http://schemas.openxmlformats.org/officeDocument/2006/relationships/image" Target="../media/image71.emf"/><Relationship Id="rId14" Type="http://schemas.openxmlformats.org/officeDocument/2006/relationships/image" Target="../media/image72.emf"/><Relationship Id="rId15" Type="http://schemas.openxmlformats.org/officeDocument/2006/relationships/image" Target="../media/image73.emf"/><Relationship Id="rId16" Type="http://schemas.openxmlformats.org/officeDocument/2006/relationships/image" Target="../media/image74.emf"/><Relationship Id="rId17" Type="http://schemas.openxmlformats.org/officeDocument/2006/relationships/image" Target="../media/image75.emf"/><Relationship Id="rId18" Type="http://schemas.openxmlformats.org/officeDocument/2006/relationships/image" Target="../media/image76.emf"/><Relationship Id="rId19" Type="http://schemas.openxmlformats.org/officeDocument/2006/relationships/image" Target="../media/image77.emf"/><Relationship Id="rId153" Type="http://schemas.openxmlformats.org/officeDocument/2006/relationships/image" Target="../media/image209.emf"/><Relationship Id="rId154" Type="http://schemas.openxmlformats.org/officeDocument/2006/relationships/image" Target="../media/image210.emf"/><Relationship Id="rId155" Type="http://schemas.openxmlformats.org/officeDocument/2006/relationships/image" Target="../media/image211.emf"/><Relationship Id="rId156" Type="http://schemas.openxmlformats.org/officeDocument/2006/relationships/image" Target="../media/image212.emf"/><Relationship Id="rId157" Type="http://schemas.openxmlformats.org/officeDocument/2006/relationships/image" Target="../media/image213.emf"/><Relationship Id="rId158" Type="http://schemas.openxmlformats.org/officeDocument/2006/relationships/image" Target="../media/image5.emf"/><Relationship Id="rId159" Type="http://schemas.openxmlformats.org/officeDocument/2006/relationships/image" Target="../media/image214.emf"/><Relationship Id="rId50" Type="http://schemas.openxmlformats.org/officeDocument/2006/relationships/image" Target="../media/image108.emf"/><Relationship Id="rId51" Type="http://schemas.openxmlformats.org/officeDocument/2006/relationships/image" Target="../media/image109.emf"/><Relationship Id="rId52" Type="http://schemas.openxmlformats.org/officeDocument/2006/relationships/image" Target="../media/image110.emf"/><Relationship Id="rId53" Type="http://schemas.openxmlformats.org/officeDocument/2006/relationships/image" Target="../media/image111.emf"/><Relationship Id="rId54" Type="http://schemas.openxmlformats.org/officeDocument/2006/relationships/image" Target="../media/image112.emf"/><Relationship Id="rId55" Type="http://schemas.openxmlformats.org/officeDocument/2006/relationships/image" Target="../media/image113.emf"/><Relationship Id="rId56" Type="http://schemas.openxmlformats.org/officeDocument/2006/relationships/image" Target="../media/image114.emf"/><Relationship Id="rId57" Type="http://schemas.openxmlformats.org/officeDocument/2006/relationships/image" Target="../media/image115.emf"/><Relationship Id="rId58" Type="http://schemas.openxmlformats.org/officeDocument/2006/relationships/image" Target="../media/image116.emf"/><Relationship Id="rId59" Type="http://schemas.openxmlformats.org/officeDocument/2006/relationships/image" Target="../media/image117.emf"/><Relationship Id="rId90" Type="http://schemas.openxmlformats.org/officeDocument/2006/relationships/image" Target="../media/image148.emf"/><Relationship Id="rId91" Type="http://schemas.openxmlformats.org/officeDocument/2006/relationships/image" Target="../media/image149.emf"/><Relationship Id="rId92" Type="http://schemas.openxmlformats.org/officeDocument/2006/relationships/image" Target="../media/image150.emf"/><Relationship Id="rId93" Type="http://schemas.openxmlformats.org/officeDocument/2006/relationships/image" Target="../media/image151.emf"/><Relationship Id="rId94" Type="http://schemas.openxmlformats.org/officeDocument/2006/relationships/image" Target="../media/image152.emf"/><Relationship Id="rId95" Type="http://schemas.openxmlformats.org/officeDocument/2006/relationships/image" Target="../media/image153.emf"/><Relationship Id="rId96" Type="http://schemas.openxmlformats.org/officeDocument/2006/relationships/image" Target="../media/image154.emf"/><Relationship Id="rId97" Type="http://schemas.openxmlformats.org/officeDocument/2006/relationships/image" Target="../media/image155.emf"/><Relationship Id="rId98" Type="http://schemas.openxmlformats.org/officeDocument/2006/relationships/image" Target="../media/image156.emf"/><Relationship Id="rId99" Type="http://schemas.openxmlformats.org/officeDocument/2006/relationships/image" Target="../media/image157.emf"/><Relationship Id="rId120" Type="http://schemas.openxmlformats.org/officeDocument/2006/relationships/image" Target="../media/image178.emf"/><Relationship Id="rId121" Type="http://schemas.openxmlformats.org/officeDocument/2006/relationships/image" Target="../media/image179.emf"/><Relationship Id="rId122" Type="http://schemas.openxmlformats.org/officeDocument/2006/relationships/image" Target="../media/image180.emf"/><Relationship Id="rId123" Type="http://schemas.openxmlformats.org/officeDocument/2006/relationships/image" Target="../media/image181.emf"/><Relationship Id="rId124" Type="http://schemas.openxmlformats.org/officeDocument/2006/relationships/image" Target="../media/image182.emf"/><Relationship Id="rId125" Type="http://schemas.openxmlformats.org/officeDocument/2006/relationships/image" Target="../media/image183.emf"/><Relationship Id="rId126" Type="http://schemas.openxmlformats.org/officeDocument/2006/relationships/image" Target="../media/image184.emf"/><Relationship Id="rId127" Type="http://schemas.openxmlformats.org/officeDocument/2006/relationships/image" Target="../media/image185.emf"/><Relationship Id="rId128" Type="http://schemas.openxmlformats.org/officeDocument/2006/relationships/image" Target="../media/image186.emf"/><Relationship Id="rId129" Type="http://schemas.openxmlformats.org/officeDocument/2006/relationships/image" Target="../media/image187.emf"/><Relationship Id="rId160" Type="http://schemas.openxmlformats.org/officeDocument/2006/relationships/image" Target="../media/image215.emf"/><Relationship Id="rId161" Type="http://schemas.openxmlformats.org/officeDocument/2006/relationships/image" Target="../media/image216.emf"/><Relationship Id="rId162" Type="http://schemas.openxmlformats.org/officeDocument/2006/relationships/image" Target="../media/image217.emf"/><Relationship Id="rId20" Type="http://schemas.openxmlformats.org/officeDocument/2006/relationships/image" Target="../media/image78.emf"/><Relationship Id="rId21" Type="http://schemas.openxmlformats.org/officeDocument/2006/relationships/image" Target="../media/image79.emf"/><Relationship Id="rId22" Type="http://schemas.openxmlformats.org/officeDocument/2006/relationships/image" Target="../media/image80.emf"/><Relationship Id="rId23" Type="http://schemas.openxmlformats.org/officeDocument/2006/relationships/image" Target="../media/image81.emf"/><Relationship Id="rId24" Type="http://schemas.openxmlformats.org/officeDocument/2006/relationships/image" Target="../media/image82.emf"/><Relationship Id="rId25" Type="http://schemas.openxmlformats.org/officeDocument/2006/relationships/image" Target="../media/image83.emf"/><Relationship Id="rId26" Type="http://schemas.openxmlformats.org/officeDocument/2006/relationships/image" Target="../media/image84.emf"/><Relationship Id="rId27" Type="http://schemas.openxmlformats.org/officeDocument/2006/relationships/image" Target="../media/image85.emf"/><Relationship Id="rId28" Type="http://schemas.openxmlformats.org/officeDocument/2006/relationships/image" Target="../media/image86.emf"/><Relationship Id="rId29" Type="http://schemas.openxmlformats.org/officeDocument/2006/relationships/image" Target="../media/image87.emf"/><Relationship Id="rId163" Type="http://schemas.openxmlformats.org/officeDocument/2006/relationships/image" Target="../media/image218.emf"/><Relationship Id="rId164" Type="http://schemas.openxmlformats.org/officeDocument/2006/relationships/image" Target="../media/image219.emf"/><Relationship Id="rId165" Type="http://schemas.openxmlformats.org/officeDocument/2006/relationships/image" Target="../media/image220.emf"/><Relationship Id="rId166" Type="http://schemas.openxmlformats.org/officeDocument/2006/relationships/image" Target="../media/image221.emf"/><Relationship Id="rId167" Type="http://schemas.openxmlformats.org/officeDocument/2006/relationships/image" Target="../media/image222.emf"/><Relationship Id="rId60" Type="http://schemas.openxmlformats.org/officeDocument/2006/relationships/image" Target="../media/image118.emf"/><Relationship Id="rId61" Type="http://schemas.openxmlformats.org/officeDocument/2006/relationships/image" Target="../media/image119.emf"/><Relationship Id="rId62" Type="http://schemas.openxmlformats.org/officeDocument/2006/relationships/image" Target="../media/image120.emf"/><Relationship Id="rId63" Type="http://schemas.openxmlformats.org/officeDocument/2006/relationships/image" Target="../media/image121.emf"/><Relationship Id="rId64" Type="http://schemas.openxmlformats.org/officeDocument/2006/relationships/image" Target="../media/image122.emf"/><Relationship Id="rId65" Type="http://schemas.openxmlformats.org/officeDocument/2006/relationships/image" Target="../media/image123.emf"/><Relationship Id="rId66" Type="http://schemas.openxmlformats.org/officeDocument/2006/relationships/image" Target="../media/image124.emf"/><Relationship Id="rId67" Type="http://schemas.openxmlformats.org/officeDocument/2006/relationships/image" Target="../media/image125.emf"/><Relationship Id="rId68" Type="http://schemas.openxmlformats.org/officeDocument/2006/relationships/image" Target="../media/image126.emf"/><Relationship Id="rId69" Type="http://schemas.openxmlformats.org/officeDocument/2006/relationships/image" Target="../media/image127.emf"/><Relationship Id="rId130" Type="http://schemas.openxmlformats.org/officeDocument/2006/relationships/image" Target="../media/image188.emf"/><Relationship Id="rId131" Type="http://schemas.openxmlformats.org/officeDocument/2006/relationships/image" Target="../media/image189.emf"/><Relationship Id="rId132" Type="http://schemas.openxmlformats.org/officeDocument/2006/relationships/image" Target="../media/image190.emf"/><Relationship Id="rId133" Type="http://schemas.openxmlformats.org/officeDocument/2006/relationships/image" Target="../media/image191.emf"/><Relationship Id="rId134" Type="http://schemas.openxmlformats.org/officeDocument/2006/relationships/image" Target="../media/image192.emf"/><Relationship Id="rId135" Type="http://schemas.openxmlformats.org/officeDocument/2006/relationships/image" Target="../media/image193.emf"/><Relationship Id="rId136" Type="http://schemas.openxmlformats.org/officeDocument/2006/relationships/image" Target="../media/image194.emf"/><Relationship Id="rId137" Type="http://schemas.openxmlformats.org/officeDocument/2006/relationships/image" Target="../media/image195.emf"/><Relationship Id="rId138" Type="http://schemas.openxmlformats.org/officeDocument/2006/relationships/image" Target="../media/image196.emf"/><Relationship Id="rId139" Type="http://schemas.openxmlformats.org/officeDocument/2006/relationships/image" Target="../media/image197.emf"/><Relationship Id="rId30" Type="http://schemas.openxmlformats.org/officeDocument/2006/relationships/image" Target="../media/image88.emf"/><Relationship Id="rId31" Type="http://schemas.openxmlformats.org/officeDocument/2006/relationships/image" Target="../media/image89.emf"/><Relationship Id="rId32" Type="http://schemas.openxmlformats.org/officeDocument/2006/relationships/image" Target="../media/image90.emf"/><Relationship Id="rId33" Type="http://schemas.openxmlformats.org/officeDocument/2006/relationships/image" Target="../media/image91.emf"/><Relationship Id="rId34" Type="http://schemas.openxmlformats.org/officeDocument/2006/relationships/image" Target="../media/image92.emf"/><Relationship Id="rId35" Type="http://schemas.openxmlformats.org/officeDocument/2006/relationships/image" Target="../media/image93.emf"/><Relationship Id="rId36" Type="http://schemas.openxmlformats.org/officeDocument/2006/relationships/image" Target="../media/image94.emf"/><Relationship Id="rId37" Type="http://schemas.openxmlformats.org/officeDocument/2006/relationships/image" Target="../media/image95.emf"/><Relationship Id="rId38" Type="http://schemas.openxmlformats.org/officeDocument/2006/relationships/image" Target="../media/image96.emf"/><Relationship Id="rId39" Type="http://schemas.openxmlformats.org/officeDocument/2006/relationships/image" Target="../media/image97.emf"/><Relationship Id="rId70" Type="http://schemas.openxmlformats.org/officeDocument/2006/relationships/image" Target="../media/image128.emf"/><Relationship Id="rId71" Type="http://schemas.openxmlformats.org/officeDocument/2006/relationships/image" Target="../media/image129.emf"/><Relationship Id="rId72" Type="http://schemas.openxmlformats.org/officeDocument/2006/relationships/image" Target="../media/image130.emf"/><Relationship Id="rId73" Type="http://schemas.openxmlformats.org/officeDocument/2006/relationships/image" Target="../media/image131.emf"/><Relationship Id="rId74" Type="http://schemas.openxmlformats.org/officeDocument/2006/relationships/image" Target="../media/image132.emf"/><Relationship Id="rId75" Type="http://schemas.openxmlformats.org/officeDocument/2006/relationships/image" Target="../media/image133.emf"/><Relationship Id="rId76" Type="http://schemas.openxmlformats.org/officeDocument/2006/relationships/image" Target="../media/image134.emf"/><Relationship Id="rId77" Type="http://schemas.openxmlformats.org/officeDocument/2006/relationships/image" Target="../media/image135.emf"/><Relationship Id="rId78" Type="http://schemas.openxmlformats.org/officeDocument/2006/relationships/image" Target="../media/image136.emf"/><Relationship Id="rId79" Type="http://schemas.openxmlformats.org/officeDocument/2006/relationships/image" Target="../media/image13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emf"/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100" Type="http://schemas.openxmlformats.org/officeDocument/2006/relationships/image" Target="../media/image158.emf"/><Relationship Id="rId101" Type="http://schemas.openxmlformats.org/officeDocument/2006/relationships/image" Target="../media/image159.emf"/><Relationship Id="rId102" Type="http://schemas.openxmlformats.org/officeDocument/2006/relationships/image" Target="../media/image160.emf"/><Relationship Id="rId103" Type="http://schemas.openxmlformats.org/officeDocument/2006/relationships/image" Target="../media/image161.emf"/><Relationship Id="rId104" Type="http://schemas.openxmlformats.org/officeDocument/2006/relationships/image" Target="../media/image162.emf"/><Relationship Id="rId105" Type="http://schemas.openxmlformats.org/officeDocument/2006/relationships/image" Target="../media/image163.emf"/><Relationship Id="rId106" Type="http://schemas.openxmlformats.org/officeDocument/2006/relationships/image" Target="../media/image164.emf"/><Relationship Id="rId107" Type="http://schemas.openxmlformats.org/officeDocument/2006/relationships/image" Target="../media/image165.emf"/><Relationship Id="rId108" Type="http://schemas.openxmlformats.org/officeDocument/2006/relationships/image" Target="../media/image166.emf"/><Relationship Id="rId109" Type="http://schemas.openxmlformats.org/officeDocument/2006/relationships/image" Target="../media/image167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65.emf"/><Relationship Id="rId8" Type="http://schemas.openxmlformats.org/officeDocument/2006/relationships/image" Target="../media/image66.emf"/><Relationship Id="rId9" Type="http://schemas.openxmlformats.org/officeDocument/2006/relationships/image" Target="../media/image67.emf"/><Relationship Id="rId140" Type="http://schemas.openxmlformats.org/officeDocument/2006/relationships/image" Target="../media/image198.emf"/><Relationship Id="rId141" Type="http://schemas.openxmlformats.org/officeDocument/2006/relationships/image" Target="../media/image19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emf"/><Relationship Id="rId3" Type="http://schemas.openxmlformats.org/officeDocument/2006/relationships/image" Target="../media/image224.emf"/><Relationship Id="rId4" Type="http://schemas.openxmlformats.org/officeDocument/2006/relationships/image" Target="../media/image225.emf"/><Relationship Id="rId5" Type="http://schemas.openxmlformats.org/officeDocument/2006/relationships/image" Target="../media/image226.emf"/><Relationship Id="rId6" Type="http://schemas.openxmlformats.org/officeDocument/2006/relationships/image" Target="../media/image227.emf"/><Relationship Id="rId7" Type="http://schemas.openxmlformats.org/officeDocument/2006/relationships/image" Target="../media/image228.emf"/><Relationship Id="rId8" Type="http://schemas.openxmlformats.org/officeDocument/2006/relationships/image" Target="../media/image229.emf"/><Relationship Id="rId9" Type="http://schemas.openxmlformats.org/officeDocument/2006/relationships/image" Target="../media/image230.emf"/><Relationship Id="rId10" Type="http://schemas.openxmlformats.org/officeDocument/2006/relationships/image" Target="../media/image231.emf"/><Relationship Id="rId11" Type="http://schemas.openxmlformats.org/officeDocument/2006/relationships/image" Target="../media/image232.emf"/><Relationship Id="rId12" Type="http://schemas.openxmlformats.org/officeDocument/2006/relationships/image" Target="../media/image233.emf"/><Relationship Id="rId13" Type="http://schemas.openxmlformats.org/officeDocument/2006/relationships/image" Target="../media/image234.emf"/><Relationship Id="rId14" Type="http://schemas.openxmlformats.org/officeDocument/2006/relationships/image" Target="../media/image235.emf"/><Relationship Id="rId15" Type="http://schemas.openxmlformats.org/officeDocument/2006/relationships/image" Target="../media/image236.emf"/><Relationship Id="rId16" Type="http://schemas.openxmlformats.org/officeDocument/2006/relationships/image" Target="../media/image237.emf"/><Relationship Id="rId17" Type="http://schemas.openxmlformats.org/officeDocument/2006/relationships/image" Target="../media/image238.emf"/><Relationship Id="rId18" Type="http://schemas.openxmlformats.org/officeDocument/2006/relationships/image" Target="../media/image239.emf"/><Relationship Id="rId19" Type="http://schemas.openxmlformats.org/officeDocument/2006/relationships/image" Target="../media/image240.emf"/><Relationship Id="rId30" Type="http://schemas.openxmlformats.org/officeDocument/2006/relationships/image" Target="../media/image251.emf"/><Relationship Id="rId31" Type="http://schemas.openxmlformats.org/officeDocument/2006/relationships/image" Target="../media/image252.emf"/><Relationship Id="rId32" Type="http://schemas.openxmlformats.org/officeDocument/2006/relationships/image" Target="../media/image253.emf"/><Relationship Id="rId33" Type="http://schemas.openxmlformats.org/officeDocument/2006/relationships/image" Target="../media/image254.emf"/><Relationship Id="rId34" Type="http://schemas.openxmlformats.org/officeDocument/2006/relationships/image" Target="../media/image255.emf"/><Relationship Id="rId35" Type="http://schemas.openxmlformats.org/officeDocument/2006/relationships/image" Target="../media/image256.emf"/><Relationship Id="rId36" Type="http://schemas.openxmlformats.org/officeDocument/2006/relationships/image" Target="../media/image257.emf"/><Relationship Id="rId37" Type="http://schemas.openxmlformats.org/officeDocument/2006/relationships/image" Target="../media/image258.emf"/><Relationship Id="rId38" Type="http://schemas.openxmlformats.org/officeDocument/2006/relationships/image" Target="../media/image259.emf"/><Relationship Id="rId39" Type="http://schemas.openxmlformats.org/officeDocument/2006/relationships/image" Target="../media/image260.emf"/><Relationship Id="rId50" Type="http://schemas.openxmlformats.org/officeDocument/2006/relationships/image" Target="../media/image271.emf"/><Relationship Id="rId51" Type="http://schemas.openxmlformats.org/officeDocument/2006/relationships/image" Target="../media/image272.emf"/><Relationship Id="rId52" Type="http://schemas.openxmlformats.org/officeDocument/2006/relationships/image" Target="../media/image273.emf"/><Relationship Id="rId53" Type="http://schemas.openxmlformats.org/officeDocument/2006/relationships/image" Target="../media/image274.emf"/><Relationship Id="rId54" Type="http://schemas.openxmlformats.org/officeDocument/2006/relationships/image" Target="../media/image275.emf"/><Relationship Id="rId55" Type="http://schemas.openxmlformats.org/officeDocument/2006/relationships/image" Target="../media/image276.emf"/><Relationship Id="rId56" Type="http://schemas.openxmlformats.org/officeDocument/2006/relationships/image" Target="../media/image277.emf"/><Relationship Id="rId57" Type="http://schemas.openxmlformats.org/officeDocument/2006/relationships/image" Target="../media/image278.emf"/><Relationship Id="rId58" Type="http://schemas.openxmlformats.org/officeDocument/2006/relationships/image" Target="../media/image279.emf"/><Relationship Id="rId59" Type="http://schemas.openxmlformats.org/officeDocument/2006/relationships/image" Target="../media/image280.emf"/><Relationship Id="rId70" Type="http://schemas.openxmlformats.org/officeDocument/2006/relationships/image" Target="../media/image291.emf"/><Relationship Id="rId71" Type="http://schemas.openxmlformats.org/officeDocument/2006/relationships/image" Target="../media/image292.emf"/><Relationship Id="rId72" Type="http://schemas.openxmlformats.org/officeDocument/2006/relationships/image" Target="../media/image293.emf"/><Relationship Id="rId73" Type="http://schemas.openxmlformats.org/officeDocument/2006/relationships/image" Target="../media/image294.emf"/><Relationship Id="rId74" Type="http://schemas.openxmlformats.org/officeDocument/2006/relationships/image" Target="../media/image295.emf"/><Relationship Id="rId75" Type="http://schemas.openxmlformats.org/officeDocument/2006/relationships/image" Target="../media/image296.emf"/><Relationship Id="rId76" Type="http://schemas.openxmlformats.org/officeDocument/2006/relationships/image" Target="../media/image297.emf"/><Relationship Id="rId77" Type="http://schemas.openxmlformats.org/officeDocument/2006/relationships/image" Target="../media/image298.emf"/><Relationship Id="rId78" Type="http://schemas.openxmlformats.org/officeDocument/2006/relationships/image" Target="../media/image299.emf"/><Relationship Id="rId79" Type="http://schemas.openxmlformats.org/officeDocument/2006/relationships/image" Target="../media/image300.emf"/><Relationship Id="rId90" Type="http://schemas.openxmlformats.org/officeDocument/2006/relationships/image" Target="../media/image311.emf"/><Relationship Id="rId91" Type="http://schemas.openxmlformats.org/officeDocument/2006/relationships/image" Target="../media/image312.emf"/><Relationship Id="rId92" Type="http://schemas.openxmlformats.org/officeDocument/2006/relationships/image" Target="../media/image313.emf"/><Relationship Id="rId20" Type="http://schemas.openxmlformats.org/officeDocument/2006/relationships/image" Target="../media/image241.emf"/><Relationship Id="rId21" Type="http://schemas.openxmlformats.org/officeDocument/2006/relationships/image" Target="../media/image242.emf"/><Relationship Id="rId22" Type="http://schemas.openxmlformats.org/officeDocument/2006/relationships/image" Target="../media/image243.emf"/><Relationship Id="rId23" Type="http://schemas.openxmlformats.org/officeDocument/2006/relationships/image" Target="../media/image244.emf"/><Relationship Id="rId24" Type="http://schemas.openxmlformats.org/officeDocument/2006/relationships/image" Target="../media/image245.emf"/><Relationship Id="rId25" Type="http://schemas.openxmlformats.org/officeDocument/2006/relationships/image" Target="../media/image246.emf"/><Relationship Id="rId26" Type="http://schemas.openxmlformats.org/officeDocument/2006/relationships/image" Target="../media/image247.emf"/><Relationship Id="rId27" Type="http://schemas.openxmlformats.org/officeDocument/2006/relationships/image" Target="../media/image248.emf"/><Relationship Id="rId28" Type="http://schemas.openxmlformats.org/officeDocument/2006/relationships/image" Target="../media/image249.emf"/><Relationship Id="rId29" Type="http://schemas.openxmlformats.org/officeDocument/2006/relationships/image" Target="../media/image250.emf"/><Relationship Id="rId40" Type="http://schemas.openxmlformats.org/officeDocument/2006/relationships/image" Target="../media/image261.emf"/><Relationship Id="rId41" Type="http://schemas.openxmlformats.org/officeDocument/2006/relationships/image" Target="../media/image262.emf"/><Relationship Id="rId42" Type="http://schemas.openxmlformats.org/officeDocument/2006/relationships/image" Target="../media/image263.emf"/><Relationship Id="rId43" Type="http://schemas.openxmlformats.org/officeDocument/2006/relationships/image" Target="../media/image264.emf"/><Relationship Id="rId44" Type="http://schemas.openxmlformats.org/officeDocument/2006/relationships/image" Target="../media/image265.emf"/><Relationship Id="rId45" Type="http://schemas.openxmlformats.org/officeDocument/2006/relationships/image" Target="../media/image266.emf"/><Relationship Id="rId46" Type="http://schemas.openxmlformats.org/officeDocument/2006/relationships/image" Target="../media/image267.emf"/><Relationship Id="rId47" Type="http://schemas.openxmlformats.org/officeDocument/2006/relationships/image" Target="../media/image268.emf"/><Relationship Id="rId48" Type="http://schemas.openxmlformats.org/officeDocument/2006/relationships/image" Target="../media/image269.emf"/><Relationship Id="rId49" Type="http://schemas.openxmlformats.org/officeDocument/2006/relationships/image" Target="../media/image270.emf"/><Relationship Id="rId60" Type="http://schemas.openxmlformats.org/officeDocument/2006/relationships/image" Target="../media/image281.emf"/><Relationship Id="rId61" Type="http://schemas.openxmlformats.org/officeDocument/2006/relationships/image" Target="../media/image282.emf"/><Relationship Id="rId62" Type="http://schemas.openxmlformats.org/officeDocument/2006/relationships/image" Target="../media/image283.emf"/><Relationship Id="rId63" Type="http://schemas.openxmlformats.org/officeDocument/2006/relationships/image" Target="../media/image284.emf"/><Relationship Id="rId64" Type="http://schemas.openxmlformats.org/officeDocument/2006/relationships/image" Target="../media/image285.emf"/><Relationship Id="rId65" Type="http://schemas.openxmlformats.org/officeDocument/2006/relationships/image" Target="../media/image286.emf"/><Relationship Id="rId66" Type="http://schemas.openxmlformats.org/officeDocument/2006/relationships/image" Target="../media/image287.emf"/><Relationship Id="rId67" Type="http://schemas.openxmlformats.org/officeDocument/2006/relationships/image" Target="../media/image288.emf"/><Relationship Id="rId68" Type="http://schemas.openxmlformats.org/officeDocument/2006/relationships/image" Target="../media/image289.emf"/><Relationship Id="rId69" Type="http://schemas.openxmlformats.org/officeDocument/2006/relationships/image" Target="../media/image290.emf"/><Relationship Id="rId80" Type="http://schemas.openxmlformats.org/officeDocument/2006/relationships/image" Target="../media/image301.emf"/><Relationship Id="rId81" Type="http://schemas.openxmlformats.org/officeDocument/2006/relationships/image" Target="../media/image302.emf"/><Relationship Id="rId82" Type="http://schemas.openxmlformats.org/officeDocument/2006/relationships/image" Target="../media/image303.emf"/><Relationship Id="rId83" Type="http://schemas.openxmlformats.org/officeDocument/2006/relationships/image" Target="../media/image304.emf"/><Relationship Id="rId84" Type="http://schemas.openxmlformats.org/officeDocument/2006/relationships/image" Target="../media/image305.emf"/><Relationship Id="rId85" Type="http://schemas.openxmlformats.org/officeDocument/2006/relationships/image" Target="../media/image306.emf"/><Relationship Id="rId86" Type="http://schemas.openxmlformats.org/officeDocument/2006/relationships/image" Target="../media/image307.emf"/><Relationship Id="rId87" Type="http://schemas.openxmlformats.org/officeDocument/2006/relationships/image" Target="../media/image308.emf"/><Relationship Id="rId88" Type="http://schemas.openxmlformats.org/officeDocument/2006/relationships/image" Target="../media/image309.emf"/><Relationship Id="rId89" Type="http://schemas.openxmlformats.org/officeDocument/2006/relationships/image" Target="../media/image31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kontur.ru/brandbook/ads#20" TargetMode="External"/><Relationship Id="rId3" Type="http://schemas.openxmlformats.org/officeDocument/2006/relationships/hyperlink" Target="https://www.artlebedev.ru/kovodstvo/sections/62/#11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53693" y="1780251"/>
            <a:ext cx="7236619" cy="164874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96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Один емкий тезис может занимать целый слайд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22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Подпись под рисунком</a:t>
            </a:r>
            <a:endParaRPr lang="en-US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Требования к изображениям и фотографиям </a:t>
            </a:r>
            <a:r>
              <a:rPr lang="ru-RU" dirty="0">
                <a:hlinkClick r:id="rId2"/>
              </a:rPr>
              <a:t>читайте в брендбуке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3684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77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Логотипы продуктов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68461" y="1484883"/>
            <a:ext cx="7221825" cy="1014341"/>
          </a:xfrm>
          <a:prstGeom prst="rect">
            <a:avLst/>
          </a:prstGeom>
        </p:spPr>
        <p:txBody>
          <a:bodyPr wrap="square" lIns="0" rtlCol="0" anchor="b">
            <a:noAutofit/>
          </a:bodyPr>
          <a:lstStyle/>
          <a:p>
            <a:r>
              <a:rPr lang="ru-RU" sz="1400" dirty="0" smtClean="0"/>
              <a:t>Не используйте </a:t>
            </a:r>
            <a:r>
              <a:rPr lang="ru-RU" sz="1400" b="1" dirty="0" smtClean="0"/>
              <a:t>больше трех логотипов </a:t>
            </a:r>
            <a:r>
              <a:rPr lang="ru-RU" sz="1400" dirty="0" smtClean="0"/>
              <a:t>на одном слайде, для </a:t>
            </a:r>
            <a:r>
              <a:rPr lang="ru-RU" sz="1400" dirty="0" smtClean="0"/>
              <a:t>списков </a:t>
            </a:r>
            <a:r>
              <a:rPr lang="ru-RU" sz="1400" dirty="0" smtClean="0"/>
              <a:t>есть иконки</a:t>
            </a:r>
            <a:r>
              <a:rPr lang="en-US" sz="1400" dirty="0"/>
              <a:t>!</a:t>
            </a:r>
            <a:endParaRPr lang="en-US" sz="1400" dirty="0" smtClean="0"/>
          </a:p>
          <a:p>
            <a:r>
              <a:rPr lang="ru-RU" sz="1400" dirty="0" smtClean="0"/>
              <a:t>Если нужного логотипа тут нет, ищите его на </a:t>
            </a:r>
            <a:r>
              <a:rPr lang="en-US" sz="1400" dirty="0" smtClean="0">
                <a:hlinkClick r:id="rId2"/>
              </a:rPr>
              <a:t>ui</a:t>
            </a:r>
            <a:r>
              <a:rPr lang="en-US" sz="1400" dirty="0" smtClean="0">
                <a:hlinkClick r:id="rId2"/>
              </a:rPr>
              <a:t>.skbkontur.ru</a:t>
            </a:r>
            <a:r>
              <a:rPr lang="ru-RU" sz="1400" dirty="0" smtClean="0"/>
              <a:t> или у дизайнеров.</a:t>
            </a:r>
            <a:endParaRPr lang="en-US" sz="1400" dirty="0" smtClean="0"/>
          </a:p>
          <a:p>
            <a:r>
              <a:rPr lang="ru-RU" sz="1400" dirty="0" smtClean="0"/>
              <a:t>Подробнее о </a:t>
            </a:r>
            <a:r>
              <a:rPr lang="ru-RU" sz="1400" dirty="0" smtClean="0">
                <a:hlinkClick r:id="rId3"/>
              </a:rPr>
              <a:t>логотипах онлайн-сервисов</a:t>
            </a:r>
            <a:r>
              <a:rPr lang="en-US" sz="1400" dirty="0" smtClean="0"/>
              <a:t> </a:t>
            </a:r>
            <a:r>
              <a:rPr lang="ru-RU" sz="1400" dirty="0" smtClean="0"/>
              <a:t>и о </a:t>
            </a:r>
            <a:r>
              <a:rPr lang="ru-RU" sz="1400" dirty="0" smtClean="0">
                <a:hlinkClick r:id="rId4"/>
              </a:rPr>
              <a:t>логотипах программных продуктов</a:t>
            </a:r>
            <a:endParaRPr lang="ru-RU" sz="1400" dirty="0"/>
          </a:p>
          <a:p>
            <a:endParaRPr lang="ru-RU" sz="14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856" y="3815613"/>
            <a:ext cx="1380665" cy="18473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5856" y="5182650"/>
            <a:ext cx="1299117" cy="18473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600" y="4609105"/>
            <a:ext cx="1533745" cy="18473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600" y="2574973"/>
            <a:ext cx="681475" cy="18473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600" y="4100572"/>
            <a:ext cx="1213272" cy="18473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600" y="3083506"/>
            <a:ext cx="1345116" cy="18473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1600" y="3592039"/>
            <a:ext cx="1320527" cy="1847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5856" y="6094009"/>
            <a:ext cx="2760791" cy="18473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1600" y="5117638"/>
            <a:ext cx="1695622" cy="18473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75856" y="5638329"/>
            <a:ext cx="1627444" cy="18473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75856" y="4726971"/>
            <a:ext cx="2071693" cy="18473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1600" y="6134705"/>
            <a:ext cx="1154604" cy="18473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1600" y="5626171"/>
            <a:ext cx="1186358" cy="18473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75856" y="2904255"/>
            <a:ext cx="1497342" cy="18473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75856" y="3359934"/>
            <a:ext cx="1007650" cy="18473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75856" y="4271292"/>
            <a:ext cx="1209187" cy="18473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48264" y="2853450"/>
            <a:ext cx="906461" cy="38166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48264" y="3784658"/>
            <a:ext cx="839669" cy="35304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48264" y="5775519"/>
            <a:ext cx="1116378" cy="45800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48264" y="4704611"/>
            <a:ext cx="1116378" cy="48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42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Иконки продуктов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71600" y="1484784"/>
            <a:ext cx="9652211" cy="360363"/>
          </a:xfrm>
          <a:prstGeom prst="rect">
            <a:avLst/>
          </a:prstGeom>
        </p:spPr>
        <p:txBody>
          <a:bodyPr wrap="square" lIns="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ru-RU" sz="1600" dirty="0">
                <a:hlinkClick r:id="rId2"/>
              </a:rPr>
              <a:t>Как и когда нужно использовать иконки продуктов, а не логотипы?</a:t>
            </a:r>
            <a:endParaRPr lang="ru-RU" sz="16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34" y="2460094"/>
            <a:ext cx="313369" cy="31336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390514"/>
            <a:ext cx="313369" cy="31336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777909"/>
            <a:ext cx="313369" cy="31336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34" y="3386040"/>
            <a:ext cx="313369" cy="31336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315444"/>
            <a:ext cx="313369" cy="31336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34" y="5700905"/>
            <a:ext cx="313369" cy="31336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34" y="2923067"/>
            <a:ext cx="313369" cy="31336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928049"/>
            <a:ext cx="313369" cy="31336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165304"/>
            <a:ext cx="313369" cy="31336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34" y="5237932"/>
            <a:ext cx="313369" cy="31336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34" y="4311986"/>
            <a:ext cx="313369" cy="31336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34" y="6163878"/>
            <a:ext cx="313369" cy="31336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5702839"/>
            <a:ext cx="313369" cy="31336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34" y="3849013"/>
            <a:ext cx="313369" cy="31336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997121"/>
            <a:ext cx="313369" cy="31336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5240374"/>
            <a:ext cx="313369" cy="31336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34" y="1997121"/>
            <a:ext cx="313369" cy="313369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465584"/>
            <a:ext cx="313369" cy="313369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003119"/>
            <a:ext cx="313369" cy="31336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852979"/>
            <a:ext cx="313369" cy="31336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34" y="4774959"/>
            <a:ext cx="313369" cy="31336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447223" y="1849882"/>
            <a:ext cx="1781962" cy="4622593"/>
          </a:xfrm>
          <a:prstGeom prst="rect">
            <a:avLst/>
          </a:prstGeom>
        </p:spPr>
        <p:txBody>
          <a:bodyPr wrap="square" lIns="0" rtlCol="0" anchor="t">
            <a:noAutofit/>
          </a:bodyPr>
          <a:lstStyle/>
          <a:p>
            <a:pPr>
              <a:lnSpc>
                <a:spcPct val="215000"/>
              </a:lnSpc>
            </a:pPr>
            <a:r>
              <a:rPr lang="ru-RU" sz="1400" dirty="0"/>
              <a:t>Контур</a:t>
            </a:r>
          </a:p>
          <a:p>
            <a:pPr>
              <a:lnSpc>
                <a:spcPct val="215000"/>
              </a:lnSpc>
            </a:pPr>
            <a:r>
              <a:rPr lang="ru-RU" sz="1400" dirty="0"/>
              <a:t>Экстерн</a:t>
            </a:r>
          </a:p>
          <a:p>
            <a:pPr>
              <a:lnSpc>
                <a:spcPct val="215000"/>
              </a:lnSpc>
            </a:pPr>
            <a:r>
              <a:rPr lang="ru-RU" sz="1400" dirty="0" err="1"/>
              <a:t>Диадок</a:t>
            </a:r>
            <a:endParaRPr lang="ru-RU" sz="1400" dirty="0"/>
          </a:p>
          <a:p>
            <a:pPr>
              <a:lnSpc>
                <a:spcPct val="215000"/>
              </a:lnSpc>
            </a:pPr>
            <a:r>
              <a:rPr lang="ru-RU" sz="1400" dirty="0"/>
              <a:t>Фокус</a:t>
            </a:r>
          </a:p>
          <a:p>
            <a:pPr>
              <a:lnSpc>
                <a:spcPct val="215000"/>
              </a:lnSpc>
            </a:pPr>
            <a:r>
              <a:rPr lang="ru-RU" sz="1400" dirty="0"/>
              <a:t>Норматив</a:t>
            </a:r>
          </a:p>
          <a:p>
            <a:pPr>
              <a:lnSpc>
                <a:spcPct val="215000"/>
              </a:lnSpc>
            </a:pPr>
            <a:r>
              <a:rPr lang="ru-RU" sz="1400" dirty="0"/>
              <a:t>Бухгалтерия</a:t>
            </a:r>
          </a:p>
          <a:p>
            <a:pPr>
              <a:lnSpc>
                <a:spcPct val="215000"/>
              </a:lnSpc>
            </a:pPr>
            <a:r>
              <a:rPr lang="ru-RU" sz="1400" dirty="0"/>
              <a:t>Бухта</a:t>
            </a:r>
          </a:p>
          <a:p>
            <a:pPr>
              <a:lnSpc>
                <a:spcPct val="215000"/>
              </a:lnSpc>
            </a:pPr>
            <a:r>
              <a:rPr lang="ru-RU" sz="1400" dirty="0"/>
              <a:t>Эльба</a:t>
            </a:r>
          </a:p>
          <a:p>
            <a:pPr>
              <a:lnSpc>
                <a:spcPct val="215000"/>
              </a:lnSpc>
            </a:pPr>
            <a:r>
              <a:rPr lang="ru-RU" sz="1400" dirty="0"/>
              <a:t>Отчет ПФ</a:t>
            </a:r>
          </a:p>
          <a:p>
            <a:pPr>
              <a:lnSpc>
                <a:spcPct val="215000"/>
              </a:lnSpc>
            </a:pPr>
            <a:r>
              <a:rPr lang="ru-RU" sz="1400" dirty="0" err="1" smtClean="0"/>
              <a:t>Документовед</a:t>
            </a:r>
            <a:endParaRPr lang="en-US" sz="1400" dirty="0" smtClean="0"/>
          </a:p>
        </p:txBody>
      </p:sp>
      <p:sp>
        <p:nvSpPr>
          <p:cNvPr id="63" name="TextBox 62"/>
          <p:cNvSpPr txBox="1"/>
          <p:nvPr/>
        </p:nvSpPr>
        <p:spPr>
          <a:xfrm>
            <a:off x="3382548" y="1849882"/>
            <a:ext cx="1585287" cy="4622593"/>
          </a:xfrm>
          <a:prstGeom prst="rect">
            <a:avLst/>
          </a:prstGeom>
        </p:spPr>
        <p:txBody>
          <a:bodyPr wrap="square" lIns="0" rtlCol="0" anchor="t">
            <a:noAutofit/>
          </a:bodyPr>
          <a:lstStyle/>
          <a:p>
            <a:pPr>
              <a:lnSpc>
                <a:spcPct val="215000"/>
              </a:lnSpc>
            </a:pPr>
            <a:r>
              <a:rPr lang="ru-RU" sz="1400" dirty="0" smtClean="0"/>
              <a:t>Эксперт</a:t>
            </a:r>
            <a:endParaRPr lang="ru-RU" sz="1400" dirty="0"/>
          </a:p>
          <a:p>
            <a:pPr>
              <a:lnSpc>
                <a:spcPct val="215000"/>
              </a:lnSpc>
            </a:pPr>
            <a:r>
              <a:rPr lang="ru-RU" sz="1400" dirty="0" err="1"/>
              <a:t>Алкодекларация</a:t>
            </a:r>
            <a:endParaRPr lang="ru-RU" sz="1400" dirty="0"/>
          </a:p>
          <a:p>
            <a:pPr>
              <a:lnSpc>
                <a:spcPct val="215000"/>
              </a:lnSpc>
            </a:pPr>
            <a:r>
              <a:rPr lang="ru-RU" sz="1400" dirty="0" err="1"/>
              <a:t>Алкосверка</a:t>
            </a:r>
            <a:endParaRPr lang="ru-RU" sz="1400" dirty="0"/>
          </a:p>
          <a:p>
            <a:pPr>
              <a:lnSpc>
                <a:spcPct val="215000"/>
              </a:lnSpc>
            </a:pPr>
            <a:r>
              <a:rPr lang="ru-RU" sz="1400" dirty="0"/>
              <a:t>ЕГАИС</a:t>
            </a:r>
          </a:p>
          <a:p>
            <a:pPr>
              <a:lnSpc>
                <a:spcPct val="215000"/>
              </a:lnSpc>
            </a:pPr>
            <a:r>
              <a:rPr lang="ru-RU" sz="1400" dirty="0"/>
              <a:t>EDI (Ритейл</a:t>
            </a:r>
            <a:r>
              <a:rPr lang="ru-RU" sz="1400" dirty="0" smtClean="0"/>
              <a:t>)</a:t>
            </a:r>
            <a:endParaRPr lang="en-US" sz="1400" dirty="0" smtClean="0"/>
          </a:p>
          <a:p>
            <a:pPr>
              <a:lnSpc>
                <a:spcPct val="215000"/>
              </a:lnSpc>
            </a:pPr>
            <a:r>
              <a:rPr lang="ru-RU" sz="1400" dirty="0" smtClean="0"/>
              <a:t>Закупки</a:t>
            </a:r>
            <a:endParaRPr lang="ru-RU" sz="1400" dirty="0"/>
          </a:p>
          <a:p>
            <a:pPr>
              <a:lnSpc>
                <a:spcPct val="215000"/>
              </a:lnSpc>
            </a:pPr>
            <a:r>
              <a:rPr lang="ru-RU" sz="1400" dirty="0"/>
              <a:t>ОФД</a:t>
            </a:r>
          </a:p>
          <a:p>
            <a:pPr>
              <a:lnSpc>
                <a:spcPct val="215000"/>
              </a:lnSpc>
            </a:pPr>
            <a:r>
              <a:rPr lang="ru-RU" sz="1400" dirty="0" smtClean="0"/>
              <a:t>УЦ</a:t>
            </a:r>
            <a:endParaRPr lang="ru-RU" sz="1400" dirty="0"/>
          </a:p>
          <a:p>
            <a:pPr>
              <a:lnSpc>
                <a:spcPct val="215000"/>
              </a:lnSpc>
            </a:pPr>
            <a:r>
              <a:rPr lang="ru-RU" sz="1400" dirty="0"/>
              <a:t>Безопасность</a:t>
            </a:r>
          </a:p>
          <a:p>
            <a:pPr>
              <a:lnSpc>
                <a:spcPct val="215000"/>
              </a:lnSpc>
            </a:pPr>
            <a:r>
              <a:rPr lang="ru-RU" sz="1400" dirty="0" smtClean="0"/>
              <a:t>Крипто</a:t>
            </a:r>
            <a:endParaRPr lang="en-US" sz="1400" dirty="0" smtClean="0"/>
          </a:p>
        </p:txBody>
      </p:sp>
      <p:sp>
        <p:nvSpPr>
          <p:cNvPr id="64" name="TextBox 63"/>
          <p:cNvSpPr txBox="1"/>
          <p:nvPr/>
        </p:nvSpPr>
        <p:spPr>
          <a:xfrm>
            <a:off x="5527470" y="1849882"/>
            <a:ext cx="1765555" cy="4622593"/>
          </a:xfrm>
          <a:prstGeom prst="rect">
            <a:avLst/>
          </a:prstGeom>
        </p:spPr>
        <p:txBody>
          <a:bodyPr wrap="square" lIns="0" rtlCol="0" anchor="t">
            <a:noAutofit/>
          </a:bodyPr>
          <a:lstStyle/>
          <a:p>
            <a:pPr>
              <a:lnSpc>
                <a:spcPct val="215000"/>
              </a:lnSpc>
            </a:pPr>
            <a:r>
              <a:rPr lang="ru-RU" sz="1400" dirty="0" smtClean="0"/>
              <a:t>Бухгалтерия </a:t>
            </a:r>
            <a:r>
              <a:rPr lang="ru-RU" sz="1400" dirty="0"/>
              <a:t>Онлайн</a:t>
            </a:r>
          </a:p>
          <a:p>
            <a:pPr>
              <a:lnSpc>
                <a:spcPct val="215000"/>
              </a:lnSpc>
            </a:pPr>
            <a:r>
              <a:rPr lang="ru-RU" sz="1400" dirty="0"/>
              <a:t>Школа бухгалтера</a:t>
            </a:r>
          </a:p>
          <a:p>
            <a:pPr>
              <a:lnSpc>
                <a:spcPct val="215000"/>
              </a:lnSpc>
            </a:pPr>
            <a:r>
              <a:rPr lang="ru-RU" sz="1400" dirty="0"/>
              <a:t>Школа </a:t>
            </a:r>
            <a:r>
              <a:rPr lang="ru-RU" sz="1400" dirty="0" smtClean="0"/>
              <a:t>эл. </a:t>
            </a:r>
            <a:r>
              <a:rPr lang="ru-RU" sz="1400" dirty="0"/>
              <a:t>торгов</a:t>
            </a:r>
          </a:p>
          <a:p>
            <a:pPr>
              <a:lnSpc>
                <a:spcPct val="215000"/>
              </a:lnSpc>
            </a:pPr>
            <a:r>
              <a:rPr lang="ru-RU" sz="1400" dirty="0"/>
              <a:t>Академия </a:t>
            </a:r>
            <a:endParaRPr lang="ru-RU" sz="1400" dirty="0" smtClean="0"/>
          </a:p>
          <a:p>
            <a:pPr>
              <a:lnSpc>
                <a:spcPct val="215000"/>
              </a:lnSpc>
            </a:pPr>
            <a:r>
              <a:rPr lang="ru-RU" sz="1400" dirty="0" smtClean="0"/>
              <a:t>Декларант</a:t>
            </a:r>
            <a:endParaRPr lang="ru-RU" sz="1400" dirty="0"/>
          </a:p>
          <a:p>
            <a:pPr>
              <a:lnSpc>
                <a:spcPct val="215000"/>
              </a:lnSpc>
            </a:pPr>
            <a:r>
              <a:rPr lang="ru-RU" sz="1400" dirty="0"/>
              <a:t>ФМС</a:t>
            </a:r>
          </a:p>
          <a:p>
            <a:pPr>
              <a:lnSpc>
                <a:spcPct val="215000"/>
              </a:lnSpc>
            </a:pPr>
            <a:r>
              <a:rPr lang="ru-RU" sz="1400" dirty="0"/>
              <a:t>Сверка</a:t>
            </a:r>
          </a:p>
          <a:p>
            <a:pPr>
              <a:lnSpc>
                <a:spcPct val="215000"/>
              </a:lnSpc>
            </a:pPr>
            <a:r>
              <a:rPr lang="ru-RU" sz="1400" dirty="0" err="1" smtClean="0"/>
              <a:t>Отчет.ру</a:t>
            </a:r>
            <a:endParaRPr lang="ru-RU" sz="1400" dirty="0" smtClean="0"/>
          </a:p>
          <a:p>
            <a:pPr>
              <a:lnSpc>
                <a:spcPct val="215000"/>
              </a:lnSpc>
            </a:pPr>
            <a:r>
              <a:rPr lang="ru-RU" sz="1400" dirty="0" smtClean="0"/>
              <a:t>Продажи</a:t>
            </a:r>
          </a:p>
          <a:p>
            <a:pPr>
              <a:lnSpc>
                <a:spcPct val="215000"/>
              </a:lnSpc>
            </a:pPr>
            <a:r>
              <a:rPr lang="ru-RU" sz="1400" dirty="0" err="1" smtClean="0"/>
              <a:t>Биллинг</a:t>
            </a:r>
            <a:endParaRPr lang="en-US" sz="1400" dirty="0" smtClean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004048" y="2463392"/>
            <a:ext cx="309600" cy="3096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004048" y="2925894"/>
            <a:ext cx="309600" cy="3096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04048" y="3854667"/>
            <a:ext cx="309600" cy="3096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004048" y="4317169"/>
            <a:ext cx="309600" cy="3096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004048" y="4779671"/>
            <a:ext cx="309600" cy="3096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04048" y="5242173"/>
            <a:ext cx="309600" cy="3096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004048" y="5704674"/>
            <a:ext cx="309600" cy="3096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004048" y="6165762"/>
            <a:ext cx="309600" cy="3096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004048" y="3389809"/>
            <a:ext cx="309600" cy="3096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676754" y="4771591"/>
            <a:ext cx="309600" cy="3096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676754" y="5234093"/>
            <a:ext cx="309600" cy="3096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676754" y="5696595"/>
            <a:ext cx="309600" cy="3096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7198933" y="4620583"/>
            <a:ext cx="1765555" cy="1999131"/>
          </a:xfrm>
          <a:prstGeom prst="rect">
            <a:avLst/>
          </a:prstGeom>
        </p:spPr>
        <p:txBody>
          <a:bodyPr wrap="square" lIns="0" rtlCol="0" anchor="t">
            <a:noAutofit/>
          </a:bodyPr>
          <a:lstStyle/>
          <a:p>
            <a:pPr>
              <a:lnSpc>
                <a:spcPct val="215000"/>
              </a:lnSpc>
            </a:pPr>
            <a:r>
              <a:rPr lang="ru-RU" sz="1400" dirty="0" smtClean="0"/>
              <a:t>Контур</a:t>
            </a:r>
            <a:r>
              <a:rPr lang="en-US" sz="1400" dirty="0" smtClean="0"/>
              <a:t>-</a:t>
            </a:r>
            <a:r>
              <a:rPr lang="ru-RU" sz="1400" dirty="0" smtClean="0"/>
              <a:t>Персонал</a:t>
            </a:r>
            <a:endParaRPr lang="en-US" sz="1400" dirty="0" smtClean="0"/>
          </a:p>
          <a:p>
            <a:pPr>
              <a:lnSpc>
                <a:spcPct val="215000"/>
              </a:lnSpc>
            </a:pPr>
            <a:r>
              <a:rPr lang="ru-RU" sz="1400" dirty="0" smtClean="0"/>
              <a:t>Контур-Зарплата</a:t>
            </a:r>
          </a:p>
          <a:p>
            <a:pPr>
              <a:lnSpc>
                <a:spcPct val="215000"/>
              </a:lnSpc>
            </a:pPr>
            <a:r>
              <a:rPr lang="ru-RU" sz="1400" dirty="0" smtClean="0"/>
              <a:t>КБА</a:t>
            </a:r>
          </a:p>
          <a:p>
            <a:pPr>
              <a:lnSpc>
                <a:spcPct val="215000"/>
              </a:lnSpc>
            </a:pPr>
            <a:r>
              <a:rPr lang="ru-RU" sz="1400" dirty="0" smtClean="0"/>
              <a:t>КББ</a:t>
            </a:r>
            <a:endParaRPr lang="en-US" sz="1400" dirty="0" smtClean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676754" y="6160510"/>
            <a:ext cx="309600" cy="3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85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Иконки</a:t>
            </a:r>
          </a:p>
        </p:txBody>
      </p:sp>
      <p:pic>
        <p:nvPicPr>
          <p:cNvPr id="323" name="Picture 322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83" y="2335643"/>
            <a:ext cx="278690" cy="278619"/>
          </a:xfrm>
          <a:prstGeom prst="rect">
            <a:avLst/>
          </a:prstGeom>
        </p:spPr>
      </p:pic>
      <p:pic>
        <p:nvPicPr>
          <p:cNvPr id="324" name="Picture 323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60" y="2335643"/>
            <a:ext cx="278690" cy="278619"/>
          </a:xfrm>
          <a:prstGeom prst="rect">
            <a:avLst/>
          </a:prstGeom>
        </p:spPr>
      </p:pic>
      <p:pic>
        <p:nvPicPr>
          <p:cNvPr id="325" name="Picture 324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864" y="2335643"/>
            <a:ext cx="278690" cy="278619"/>
          </a:xfrm>
          <a:prstGeom prst="rect">
            <a:avLst/>
          </a:prstGeom>
        </p:spPr>
      </p:pic>
      <p:pic>
        <p:nvPicPr>
          <p:cNvPr id="326" name="Picture 325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575" y="2335643"/>
            <a:ext cx="278690" cy="278619"/>
          </a:xfrm>
          <a:prstGeom prst="rect">
            <a:avLst/>
          </a:prstGeom>
        </p:spPr>
      </p:pic>
      <p:pic>
        <p:nvPicPr>
          <p:cNvPr id="327" name="Picture 326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48" y="2335643"/>
            <a:ext cx="278690" cy="278619"/>
          </a:xfrm>
          <a:prstGeom prst="rect">
            <a:avLst/>
          </a:prstGeom>
        </p:spPr>
      </p:pic>
      <p:pic>
        <p:nvPicPr>
          <p:cNvPr id="328" name="Picture 327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976971" y="2335643"/>
            <a:ext cx="278690" cy="278619"/>
          </a:xfrm>
          <a:prstGeom prst="rect">
            <a:avLst/>
          </a:prstGeom>
        </p:spPr>
      </p:pic>
      <p:pic>
        <p:nvPicPr>
          <p:cNvPr id="329" name="Picture 328"/>
          <p:cNvPicPr>
            <a:picLocks noChangeAspect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394" y="2335643"/>
            <a:ext cx="278690" cy="278619"/>
          </a:xfrm>
          <a:prstGeom prst="rect">
            <a:avLst/>
          </a:prstGeom>
        </p:spPr>
      </p:pic>
      <p:pic>
        <p:nvPicPr>
          <p:cNvPr id="330" name="Picture 329"/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952" y="2335643"/>
            <a:ext cx="278690" cy="278619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63" y="2335643"/>
            <a:ext cx="278690" cy="278619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29" y="2335643"/>
            <a:ext cx="278690" cy="278619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1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4111240" y="2335643"/>
            <a:ext cx="278690" cy="278619"/>
          </a:xfrm>
          <a:prstGeom prst="rect">
            <a:avLst/>
          </a:prstGeom>
        </p:spPr>
      </p:pic>
      <p:pic>
        <p:nvPicPr>
          <p:cNvPr id="334" name="Picture 333"/>
          <p:cNvPicPr>
            <a:picLocks noChangeAspect="1"/>
          </p:cNvPicPr>
          <p:nvPr/>
        </p:nvPicPr>
        <p:blipFill>
          <a:blip r:embed="rId1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441" y="2335643"/>
            <a:ext cx="278690" cy="278619"/>
          </a:xfrm>
          <a:prstGeom prst="rect">
            <a:avLst/>
          </a:prstGeom>
        </p:spPr>
      </p:pic>
      <p:pic>
        <p:nvPicPr>
          <p:cNvPr id="335" name="Picture 334"/>
          <p:cNvPicPr>
            <a:picLocks noChangeAspect="1"/>
          </p:cNvPicPr>
          <p:nvPr/>
        </p:nvPicPr>
        <p:blipFill>
          <a:blip r:embed="rId1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152" y="2335643"/>
            <a:ext cx="278690" cy="278619"/>
          </a:xfrm>
          <a:prstGeom prst="rect">
            <a:avLst/>
          </a:prstGeom>
        </p:spPr>
      </p:pic>
      <p:pic>
        <p:nvPicPr>
          <p:cNvPr id="336" name="Picture 335"/>
          <p:cNvPicPr>
            <a:picLocks noChangeAspect="1"/>
          </p:cNvPicPr>
          <p:nvPr/>
        </p:nvPicPr>
        <p:blipFill>
          <a:blip r:embed="rId1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7555287" y="2335643"/>
            <a:ext cx="278690" cy="278619"/>
          </a:xfrm>
          <a:prstGeom prst="rect">
            <a:avLst/>
          </a:prstGeom>
        </p:spPr>
      </p:pic>
      <p:pic>
        <p:nvPicPr>
          <p:cNvPr id="337" name="Picture 336"/>
          <p:cNvPicPr>
            <a:picLocks noChangeAspect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399817" y="2335643"/>
            <a:ext cx="278690" cy="278619"/>
          </a:xfrm>
          <a:prstGeom prst="rect">
            <a:avLst/>
          </a:prstGeom>
        </p:spPr>
      </p:pic>
      <p:pic>
        <p:nvPicPr>
          <p:cNvPr id="338" name="Picture 337"/>
          <p:cNvPicPr>
            <a:picLocks noChangeAspect="1"/>
          </p:cNvPicPr>
          <p:nvPr/>
        </p:nvPicPr>
        <p:blipFill>
          <a:blip r:embed="rId1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78" y="2762312"/>
            <a:ext cx="278690" cy="278619"/>
          </a:xfrm>
          <a:prstGeom prst="rect">
            <a:avLst/>
          </a:prstGeom>
        </p:spPr>
      </p:pic>
      <p:pic>
        <p:nvPicPr>
          <p:cNvPr id="339" name="Picture 338"/>
          <p:cNvPicPr>
            <a:picLocks noChangeAspect="1"/>
          </p:cNvPicPr>
          <p:nvPr/>
        </p:nvPicPr>
        <p:blipFill>
          <a:blip r:embed="rId1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57" y="2762312"/>
            <a:ext cx="278690" cy="278619"/>
          </a:xfrm>
          <a:prstGeom prst="rect">
            <a:avLst/>
          </a:prstGeom>
        </p:spPr>
      </p:pic>
      <p:pic>
        <p:nvPicPr>
          <p:cNvPr id="340" name="Picture 339"/>
          <p:cNvPicPr>
            <a:picLocks noChangeAspect="1"/>
          </p:cNvPicPr>
          <p:nvPr/>
        </p:nvPicPr>
        <p:blipFill>
          <a:blip r:embed="rId1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953599" y="2762312"/>
            <a:ext cx="278690" cy="278619"/>
          </a:xfrm>
          <a:prstGeom prst="rect">
            <a:avLst/>
          </a:prstGeom>
        </p:spPr>
      </p:pic>
      <p:pic>
        <p:nvPicPr>
          <p:cNvPr id="341" name="Picture 340"/>
          <p:cNvPicPr>
            <a:picLocks noChangeAspect="1"/>
          </p:cNvPicPr>
          <p:nvPr/>
        </p:nvPicPr>
        <p:blipFill>
          <a:blip r:embed="rId2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18" y="2335643"/>
            <a:ext cx="278690" cy="278619"/>
          </a:xfrm>
          <a:prstGeom prst="rect">
            <a:avLst/>
          </a:prstGeom>
        </p:spPr>
      </p:pic>
      <p:pic>
        <p:nvPicPr>
          <p:cNvPr id="342" name="Picture 341"/>
          <p:cNvPicPr>
            <a:picLocks noChangeAspect="1"/>
          </p:cNvPicPr>
          <p:nvPr/>
        </p:nvPicPr>
        <p:blipFill>
          <a:blip r:embed="rId2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776729" y="2335643"/>
            <a:ext cx="278690" cy="278619"/>
          </a:xfrm>
          <a:prstGeom prst="rect">
            <a:avLst/>
          </a:prstGeom>
        </p:spPr>
      </p:pic>
      <p:pic>
        <p:nvPicPr>
          <p:cNvPr id="343" name="Picture 342"/>
          <p:cNvPicPr>
            <a:picLocks noChangeAspect="1"/>
          </p:cNvPicPr>
          <p:nvPr/>
        </p:nvPicPr>
        <p:blipFill>
          <a:blip r:embed="rId2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7911001" y="2335643"/>
            <a:ext cx="278690" cy="278619"/>
          </a:xfrm>
          <a:prstGeom prst="rect">
            <a:avLst/>
          </a:prstGeom>
        </p:spPr>
      </p:pic>
      <p:pic>
        <p:nvPicPr>
          <p:cNvPr id="344" name="Picture 343"/>
          <p:cNvPicPr>
            <a:picLocks noChangeAspect="1"/>
          </p:cNvPicPr>
          <p:nvPr/>
        </p:nvPicPr>
        <p:blipFill>
          <a:blip r:embed="rId2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106" y="2335643"/>
            <a:ext cx="278690" cy="278619"/>
          </a:xfrm>
          <a:prstGeom prst="rect">
            <a:avLst/>
          </a:prstGeom>
        </p:spPr>
      </p:pic>
      <p:pic>
        <p:nvPicPr>
          <p:cNvPr id="345" name="Picture 344"/>
          <p:cNvPicPr>
            <a:picLocks noChangeAspect="1"/>
          </p:cNvPicPr>
          <p:nvPr/>
        </p:nvPicPr>
        <p:blipFill>
          <a:blip r:embed="rId2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209" y="3216616"/>
            <a:ext cx="278690" cy="278619"/>
          </a:xfrm>
          <a:prstGeom prst="rect">
            <a:avLst/>
          </a:prstGeom>
        </p:spPr>
      </p:pic>
      <p:pic>
        <p:nvPicPr>
          <p:cNvPr id="346" name="Picture 345"/>
          <p:cNvPicPr>
            <a:picLocks noChangeAspect="1"/>
          </p:cNvPicPr>
          <p:nvPr/>
        </p:nvPicPr>
        <p:blipFill>
          <a:blip r:embed="rId2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649338" y="3216616"/>
            <a:ext cx="278690" cy="278619"/>
          </a:xfrm>
          <a:prstGeom prst="rect">
            <a:avLst/>
          </a:prstGeom>
        </p:spPr>
      </p:pic>
      <p:pic>
        <p:nvPicPr>
          <p:cNvPr id="347" name="Picture 346"/>
          <p:cNvPicPr>
            <a:picLocks noChangeAspect="1"/>
          </p:cNvPicPr>
          <p:nvPr/>
        </p:nvPicPr>
        <p:blipFill>
          <a:blip r:embed="rId2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516853" y="2762312"/>
            <a:ext cx="278690" cy="278619"/>
          </a:xfrm>
          <a:prstGeom prst="rect">
            <a:avLst/>
          </a:prstGeom>
        </p:spPr>
      </p:pic>
      <p:pic>
        <p:nvPicPr>
          <p:cNvPr id="348" name="Picture 347"/>
          <p:cNvPicPr>
            <a:picLocks noChangeAspect="1"/>
          </p:cNvPicPr>
          <p:nvPr/>
        </p:nvPicPr>
        <p:blipFill>
          <a:blip r:embed="rId2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033" y="2762312"/>
            <a:ext cx="278690" cy="278619"/>
          </a:xfrm>
          <a:prstGeom prst="rect">
            <a:avLst/>
          </a:prstGeom>
        </p:spPr>
      </p:pic>
      <p:pic>
        <p:nvPicPr>
          <p:cNvPr id="349" name="Picture 348"/>
          <p:cNvPicPr>
            <a:picLocks noChangeAspect="1"/>
          </p:cNvPicPr>
          <p:nvPr/>
        </p:nvPicPr>
        <p:blipFill>
          <a:blip r:embed="rId2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391" y="2762312"/>
            <a:ext cx="278690" cy="278619"/>
          </a:xfrm>
          <a:prstGeom prst="rect">
            <a:avLst/>
          </a:prstGeom>
        </p:spPr>
      </p:pic>
      <p:pic>
        <p:nvPicPr>
          <p:cNvPr id="350" name="Picture 349"/>
          <p:cNvPicPr>
            <a:picLocks noChangeAspect="1"/>
          </p:cNvPicPr>
          <p:nvPr/>
        </p:nvPicPr>
        <p:blipFill>
          <a:blip r:embed="rId2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7911001" y="2762313"/>
            <a:ext cx="278690" cy="278619"/>
          </a:xfrm>
          <a:prstGeom prst="rect">
            <a:avLst/>
          </a:prstGeom>
        </p:spPr>
      </p:pic>
      <p:pic>
        <p:nvPicPr>
          <p:cNvPr id="351" name="Picture 350"/>
          <p:cNvPicPr>
            <a:picLocks noChangeAspect="1"/>
          </p:cNvPicPr>
          <p:nvPr/>
        </p:nvPicPr>
        <p:blipFill>
          <a:blip r:embed="rId3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674" y="2762312"/>
            <a:ext cx="278690" cy="278619"/>
          </a:xfrm>
          <a:prstGeom prst="rect">
            <a:avLst/>
          </a:prstGeom>
        </p:spPr>
      </p:pic>
      <p:pic>
        <p:nvPicPr>
          <p:cNvPr id="383" name="Picture 382"/>
          <p:cNvPicPr>
            <a:picLocks noChangeAspect="1"/>
          </p:cNvPicPr>
          <p:nvPr/>
        </p:nvPicPr>
        <p:blipFill>
          <a:blip r:embed="rId3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446287" y="2762312"/>
            <a:ext cx="278690" cy="278619"/>
          </a:xfrm>
          <a:prstGeom prst="rect">
            <a:avLst/>
          </a:prstGeom>
        </p:spPr>
      </p:pic>
      <p:pic>
        <p:nvPicPr>
          <p:cNvPr id="384" name="Picture 383"/>
          <p:cNvPicPr>
            <a:picLocks noChangeAspect="1"/>
          </p:cNvPicPr>
          <p:nvPr/>
        </p:nvPicPr>
        <p:blipFill>
          <a:blip r:embed="rId3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713929" y="2762312"/>
            <a:ext cx="278690" cy="278619"/>
          </a:xfrm>
          <a:prstGeom prst="rect">
            <a:avLst/>
          </a:prstGeom>
        </p:spPr>
      </p:pic>
      <p:pic>
        <p:nvPicPr>
          <p:cNvPr id="385" name="Picture 384"/>
          <p:cNvPicPr>
            <a:picLocks noChangeAspect="1"/>
          </p:cNvPicPr>
          <p:nvPr/>
        </p:nvPicPr>
        <p:blipFill>
          <a:blip r:embed="rId3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08" y="2762312"/>
            <a:ext cx="278690" cy="278619"/>
          </a:xfrm>
          <a:prstGeom prst="rect">
            <a:avLst/>
          </a:prstGeom>
        </p:spPr>
      </p:pic>
      <p:pic>
        <p:nvPicPr>
          <p:cNvPr id="386" name="Picture 385"/>
          <p:cNvPicPr>
            <a:picLocks noChangeAspect="1"/>
          </p:cNvPicPr>
          <p:nvPr/>
        </p:nvPicPr>
        <p:blipFill>
          <a:blip r:embed="rId3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467" y="2762312"/>
            <a:ext cx="278690" cy="278619"/>
          </a:xfrm>
          <a:prstGeom prst="rect">
            <a:avLst/>
          </a:prstGeom>
        </p:spPr>
      </p:pic>
      <p:pic>
        <p:nvPicPr>
          <p:cNvPr id="387" name="Picture 386"/>
          <p:cNvPicPr>
            <a:picLocks noChangeAspect="1"/>
          </p:cNvPicPr>
          <p:nvPr/>
        </p:nvPicPr>
        <p:blipFill>
          <a:blip r:embed="rId3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347750" y="2762312"/>
            <a:ext cx="278690" cy="278619"/>
          </a:xfrm>
          <a:prstGeom prst="rect">
            <a:avLst/>
          </a:prstGeom>
        </p:spPr>
      </p:pic>
      <p:pic>
        <p:nvPicPr>
          <p:cNvPr id="388" name="Picture 387"/>
          <p:cNvPicPr>
            <a:picLocks noChangeAspect="1"/>
          </p:cNvPicPr>
          <p:nvPr/>
        </p:nvPicPr>
        <p:blipFill>
          <a:blip r:embed="rId3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70" y="2762312"/>
            <a:ext cx="278690" cy="278619"/>
          </a:xfrm>
          <a:prstGeom prst="rect">
            <a:avLst/>
          </a:prstGeom>
        </p:spPr>
      </p:pic>
      <p:pic>
        <p:nvPicPr>
          <p:cNvPr id="389" name="Picture 388"/>
          <p:cNvPicPr>
            <a:picLocks noChangeAspect="1"/>
          </p:cNvPicPr>
          <p:nvPr/>
        </p:nvPicPr>
        <p:blipFill>
          <a:blip r:embed="rId3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7178646" y="2762313"/>
            <a:ext cx="278690" cy="278619"/>
          </a:xfrm>
          <a:prstGeom prst="rect">
            <a:avLst/>
          </a:prstGeom>
        </p:spPr>
      </p:pic>
      <p:pic>
        <p:nvPicPr>
          <p:cNvPr id="390" name="Picture 389"/>
          <p:cNvPicPr>
            <a:picLocks noChangeAspect="1"/>
          </p:cNvPicPr>
          <p:nvPr/>
        </p:nvPicPr>
        <p:blipFill>
          <a:blip r:embed="rId3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825" y="2762312"/>
            <a:ext cx="278690" cy="278619"/>
          </a:xfrm>
          <a:prstGeom prst="rect">
            <a:avLst/>
          </a:prstGeom>
        </p:spPr>
      </p:pic>
      <p:pic>
        <p:nvPicPr>
          <p:cNvPr id="391" name="Picture 390"/>
          <p:cNvPicPr>
            <a:picLocks noChangeAspect="1"/>
          </p:cNvPicPr>
          <p:nvPr/>
        </p:nvPicPr>
        <p:blipFill>
          <a:blip r:embed="rId3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01468" y="3216616"/>
            <a:ext cx="278690" cy="278619"/>
          </a:xfrm>
          <a:prstGeom prst="rect">
            <a:avLst/>
          </a:prstGeom>
        </p:spPr>
      </p:pic>
      <p:pic>
        <p:nvPicPr>
          <p:cNvPr id="392" name="Picture 391"/>
          <p:cNvPicPr>
            <a:picLocks noChangeAspect="1"/>
          </p:cNvPicPr>
          <p:nvPr/>
        </p:nvPicPr>
        <p:blipFill>
          <a:blip r:embed="rId4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212" y="2762312"/>
            <a:ext cx="278690" cy="278619"/>
          </a:xfrm>
          <a:prstGeom prst="rect">
            <a:avLst/>
          </a:prstGeom>
        </p:spPr>
      </p:pic>
      <p:pic>
        <p:nvPicPr>
          <p:cNvPr id="393" name="Picture 392"/>
          <p:cNvPicPr>
            <a:picLocks noChangeAspect="1"/>
          </p:cNvPicPr>
          <p:nvPr/>
        </p:nvPicPr>
        <p:blipFill>
          <a:blip r:embed="rId4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3598" y="3216616"/>
            <a:ext cx="278690" cy="278619"/>
          </a:xfrm>
          <a:prstGeom prst="rect">
            <a:avLst/>
          </a:prstGeom>
        </p:spPr>
      </p:pic>
      <p:pic>
        <p:nvPicPr>
          <p:cNvPr id="394" name="Picture 393"/>
          <p:cNvPicPr>
            <a:picLocks noChangeAspect="1"/>
          </p:cNvPicPr>
          <p:nvPr/>
        </p:nvPicPr>
        <p:blipFill>
          <a:blip r:embed="rId4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6" y="2762312"/>
            <a:ext cx="278690" cy="278619"/>
          </a:xfrm>
          <a:prstGeom prst="rect">
            <a:avLst/>
          </a:prstGeom>
        </p:spPr>
      </p:pic>
      <p:pic>
        <p:nvPicPr>
          <p:cNvPr id="395" name="Picture 394"/>
          <p:cNvPicPr>
            <a:picLocks noChangeAspect="1"/>
          </p:cNvPicPr>
          <p:nvPr/>
        </p:nvPicPr>
        <p:blipFill>
          <a:blip r:embed="rId4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136" y="2762312"/>
            <a:ext cx="278690" cy="278619"/>
          </a:xfrm>
          <a:prstGeom prst="rect">
            <a:avLst/>
          </a:prstGeom>
        </p:spPr>
      </p:pic>
      <p:pic>
        <p:nvPicPr>
          <p:cNvPr id="396" name="Picture 395"/>
          <p:cNvPicPr>
            <a:picLocks noChangeAspect="1"/>
          </p:cNvPicPr>
          <p:nvPr/>
        </p:nvPicPr>
        <p:blipFill>
          <a:blip r:embed="rId4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784495" y="2762312"/>
            <a:ext cx="278690" cy="278619"/>
          </a:xfrm>
          <a:prstGeom prst="rect">
            <a:avLst/>
          </a:prstGeom>
        </p:spPr>
      </p:pic>
      <p:pic>
        <p:nvPicPr>
          <p:cNvPr id="397" name="Picture 396"/>
          <p:cNvPicPr>
            <a:picLocks noChangeAspect="1"/>
          </p:cNvPicPr>
          <p:nvPr/>
        </p:nvPicPr>
        <p:blipFill>
          <a:blip r:embed="rId4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2300" y="3216616"/>
            <a:ext cx="278690" cy="278619"/>
          </a:xfrm>
          <a:prstGeom prst="rect">
            <a:avLst/>
          </a:prstGeom>
        </p:spPr>
      </p:pic>
      <p:pic>
        <p:nvPicPr>
          <p:cNvPr id="400" name="Picture 399"/>
          <p:cNvPicPr>
            <a:picLocks noChangeAspect="1"/>
          </p:cNvPicPr>
          <p:nvPr/>
        </p:nvPicPr>
        <p:blipFill>
          <a:blip r:embed="rId4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692949" y="3216616"/>
            <a:ext cx="278690" cy="278618"/>
          </a:xfrm>
          <a:prstGeom prst="rect">
            <a:avLst/>
          </a:prstGeom>
        </p:spPr>
      </p:pic>
      <p:pic>
        <p:nvPicPr>
          <p:cNvPr id="401" name="Picture 400"/>
          <p:cNvPicPr>
            <a:picLocks noChangeAspect="1"/>
          </p:cNvPicPr>
          <p:nvPr/>
        </p:nvPicPr>
        <p:blipFill>
          <a:blip r:embed="rId4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819" y="3216617"/>
            <a:ext cx="278690" cy="278618"/>
          </a:xfrm>
          <a:prstGeom prst="rect">
            <a:avLst/>
          </a:prstGeom>
        </p:spPr>
      </p:pic>
      <p:pic>
        <p:nvPicPr>
          <p:cNvPr id="402" name="Picture 401"/>
          <p:cNvPicPr>
            <a:picLocks noChangeAspect="1"/>
          </p:cNvPicPr>
          <p:nvPr/>
        </p:nvPicPr>
        <p:blipFill>
          <a:blip r:embed="rId4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388690" y="3216616"/>
            <a:ext cx="278690" cy="278618"/>
          </a:xfrm>
          <a:prstGeom prst="rect">
            <a:avLst/>
          </a:prstGeom>
        </p:spPr>
      </p:pic>
      <p:pic>
        <p:nvPicPr>
          <p:cNvPr id="403" name="Picture 402"/>
          <p:cNvPicPr>
            <a:picLocks noChangeAspect="1"/>
          </p:cNvPicPr>
          <p:nvPr/>
        </p:nvPicPr>
        <p:blipFill>
          <a:blip r:embed="rId4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736560" y="3216616"/>
            <a:ext cx="278690" cy="278618"/>
          </a:xfrm>
          <a:prstGeom prst="rect">
            <a:avLst/>
          </a:prstGeom>
        </p:spPr>
      </p:pic>
      <p:pic>
        <p:nvPicPr>
          <p:cNvPr id="404" name="Picture 403"/>
          <p:cNvPicPr>
            <a:picLocks noChangeAspect="1"/>
          </p:cNvPicPr>
          <p:nvPr/>
        </p:nvPicPr>
        <p:blipFill>
          <a:blip r:embed="rId5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430" y="3216617"/>
            <a:ext cx="278690" cy="278618"/>
          </a:xfrm>
          <a:prstGeom prst="rect">
            <a:avLst/>
          </a:prstGeom>
        </p:spPr>
      </p:pic>
      <p:pic>
        <p:nvPicPr>
          <p:cNvPr id="405" name="Picture 404"/>
          <p:cNvPicPr>
            <a:picLocks noChangeAspect="1"/>
          </p:cNvPicPr>
          <p:nvPr/>
        </p:nvPicPr>
        <p:blipFill>
          <a:blip r:embed="rId5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911" y="3216617"/>
            <a:ext cx="278690" cy="278618"/>
          </a:xfrm>
          <a:prstGeom prst="rect">
            <a:avLst/>
          </a:prstGeom>
        </p:spPr>
      </p:pic>
      <p:pic>
        <p:nvPicPr>
          <p:cNvPr id="406" name="Picture 405"/>
          <p:cNvPicPr>
            <a:picLocks noChangeAspect="1"/>
          </p:cNvPicPr>
          <p:nvPr/>
        </p:nvPicPr>
        <p:blipFill>
          <a:blip r:embed="rId5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262" y="3216617"/>
            <a:ext cx="278690" cy="278618"/>
          </a:xfrm>
          <a:prstGeom prst="rect">
            <a:avLst/>
          </a:prstGeom>
        </p:spPr>
      </p:pic>
      <p:pic>
        <p:nvPicPr>
          <p:cNvPr id="407" name="Picture 406"/>
          <p:cNvPicPr>
            <a:picLocks noChangeAspect="1"/>
          </p:cNvPicPr>
          <p:nvPr/>
        </p:nvPicPr>
        <p:blipFill>
          <a:blip r:embed="rId5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7911001" y="3216617"/>
            <a:ext cx="278690" cy="278618"/>
          </a:xfrm>
          <a:prstGeom prst="rect">
            <a:avLst/>
          </a:prstGeom>
        </p:spPr>
      </p:pic>
      <p:pic>
        <p:nvPicPr>
          <p:cNvPr id="408" name="Picture 407"/>
          <p:cNvPicPr>
            <a:picLocks noChangeAspect="1"/>
          </p:cNvPicPr>
          <p:nvPr/>
        </p:nvPicPr>
        <p:blipFill>
          <a:blip r:embed="rId5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133" y="3216617"/>
            <a:ext cx="278690" cy="278618"/>
          </a:xfrm>
          <a:prstGeom prst="rect">
            <a:avLst/>
          </a:prstGeom>
        </p:spPr>
      </p:pic>
      <p:pic>
        <p:nvPicPr>
          <p:cNvPr id="409" name="Picture 408"/>
          <p:cNvPicPr>
            <a:picLocks noChangeAspect="1"/>
          </p:cNvPicPr>
          <p:nvPr/>
        </p:nvPicPr>
        <p:blipFill>
          <a:blip r:embed="rId5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4780171" y="3216617"/>
            <a:ext cx="278690" cy="278618"/>
          </a:xfrm>
          <a:prstGeom prst="rect">
            <a:avLst/>
          </a:prstGeom>
        </p:spPr>
      </p:pic>
      <p:pic>
        <p:nvPicPr>
          <p:cNvPr id="410" name="Picture 409"/>
          <p:cNvPicPr>
            <a:picLocks noChangeAspect="1"/>
          </p:cNvPicPr>
          <p:nvPr/>
        </p:nvPicPr>
        <p:blipFill>
          <a:blip r:embed="rId5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781" y="3216617"/>
            <a:ext cx="278690" cy="278618"/>
          </a:xfrm>
          <a:prstGeom prst="rect">
            <a:avLst/>
          </a:prstGeom>
        </p:spPr>
      </p:pic>
      <p:pic>
        <p:nvPicPr>
          <p:cNvPr id="411" name="Picture 410"/>
          <p:cNvPicPr>
            <a:picLocks noChangeAspect="1"/>
          </p:cNvPicPr>
          <p:nvPr/>
        </p:nvPicPr>
        <p:blipFill>
          <a:blip r:embed="rId5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652" y="3216617"/>
            <a:ext cx="278690" cy="278618"/>
          </a:xfrm>
          <a:prstGeom prst="rect">
            <a:avLst/>
          </a:prstGeom>
        </p:spPr>
      </p:pic>
      <p:pic>
        <p:nvPicPr>
          <p:cNvPr id="412" name="Picture 411"/>
          <p:cNvPicPr>
            <a:picLocks noChangeAspect="1"/>
          </p:cNvPicPr>
          <p:nvPr/>
        </p:nvPicPr>
        <p:blipFill>
          <a:blip r:embed="rId5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20" y="3631606"/>
            <a:ext cx="278690" cy="278618"/>
          </a:xfrm>
          <a:prstGeom prst="rect">
            <a:avLst/>
          </a:prstGeom>
        </p:spPr>
      </p:pic>
      <p:pic>
        <p:nvPicPr>
          <p:cNvPr id="413" name="Picture 412"/>
          <p:cNvPicPr>
            <a:picLocks noChangeAspect="1"/>
          </p:cNvPicPr>
          <p:nvPr/>
        </p:nvPicPr>
        <p:blipFill>
          <a:blip r:embed="rId5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113165" y="3637700"/>
            <a:ext cx="278690" cy="266429"/>
          </a:xfrm>
          <a:prstGeom prst="rect">
            <a:avLst/>
          </a:prstGeom>
        </p:spPr>
      </p:pic>
      <p:pic>
        <p:nvPicPr>
          <p:cNvPr id="414" name="Picture 413"/>
          <p:cNvPicPr>
            <a:picLocks noChangeAspect="1"/>
          </p:cNvPicPr>
          <p:nvPr/>
        </p:nvPicPr>
        <p:blipFill>
          <a:blip r:embed="rId6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42" y="3637701"/>
            <a:ext cx="278690" cy="266429"/>
          </a:xfrm>
          <a:prstGeom prst="rect">
            <a:avLst/>
          </a:prstGeom>
        </p:spPr>
      </p:pic>
      <p:pic>
        <p:nvPicPr>
          <p:cNvPr id="416" name="Picture 415"/>
          <p:cNvPicPr>
            <a:picLocks noChangeAspect="1"/>
          </p:cNvPicPr>
          <p:nvPr/>
        </p:nvPicPr>
        <p:blipFill>
          <a:blip r:embed="rId6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499687" y="3637700"/>
            <a:ext cx="278690" cy="266430"/>
          </a:xfrm>
          <a:prstGeom prst="rect">
            <a:avLst/>
          </a:prstGeom>
        </p:spPr>
      </p:pic>
      <p:pic>
        <p:nvPicPr>
          <p:cNvPr id="417" name="Picture 416"/>
          <p:cNvPicPr>
            <a:picLocks noChangeAspect="1"/>
          </p:cNvPicPr>
          <p:nvPr/>
        </p:nvPicPr>
        <p:blipFill>
          <a:blip r:embed="rId6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98" y="3631605"/>
            <a:ext cx="278690" cy="278619"/>
          </a:xfrm>
          <a:prstGeom prst="rect">
            <a:avLst/>
          </a:prstGeom>
        </p:spPr>
      </p:pic>
      <p:pic>
        <p:nvPicPr>
          <p:cNvPr id="418" name="Picture 417"/>
          <p:cNvPicPr>
            <a:picLocks noChangeAspect="1"/>
          </p:cNvPicPr>
          <p:nvPr/>
        </p:nvPicPr>
        <p:blipFill>
          <a:blip r:embed="rId6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392" y="3216616"/>
            <a:ext cx="278690" cy="278619"/>
          </a:xfrm>
          <a:prstGeom prst="rect">
            <a:avLst/>
          </a:prstGeom>
        </p:spPr>
      </p:pic>
      <p:pic>
        <p:nvPicPr>
          <p:cNvPr id="419" name="Picture 418"/>
          <p:cNvPicPr>
            <a:picLocks noChangeAspect="1"/>
          </p:cNvPicPr>
          <p:nvPr/>
        </p:nvPicPr>
        <p:blipFill>
          <a:blip r:embed="rId6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209" y="3637700"/>
            <a:ext cx="278690" cy="266430"/>
          </a:xfrm>
          <a:prstGeom prst="rect">
            <a:avLst/>
          </a:prstGeom>
        </p:spPr>
      </p:pic>
      <p:pic>
        <p:nvPicPr>
          <p:cNvPr id="420" name="Picture 419"/>
          <p:cNvPicPr>
            <a:picLocks noChangeAspect="1"/>
          </p:cNvPicPr>
          <p:nvPr/>
        </p:nvPicPr>
        <p:blipFill>
          <a:blip r:embed="rId6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4045776" y="3631606"/>
            <a:ext cx="278690" cy="278619"/>
          </a:xfrm>
          <a:prstGeom prst="rect">
            <a:avLst/>
          </a:prstGeom>
        </p:spPr>
      </p:pic>
      <p:pic>
        <p:nvPicPr>
          <p:cNvPr id="421" name="Picture 420"/>
          <p:cNvPicPr>
            <a:picLocks noChangeAspect="1"/>
          </p:cNvPicPr>
          <p:nvPr/>
        </p:nvPicPr>
        <p:blipFill>
          <a:blip r:embed="rId6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254" y="3631605"/>
            <a:ext cx="278690" cy="278619"/>
          </a:xfrm>
          <a:prstGeom prst="rect">
            <a:avLst/>
          </a:prstGeom>
        </p:spPr>
      </p:pic>
      <p:pic>
        <p:nvPicPr>
          <p:cNvPr id="422" name="Picture 421"/>
          <p:cNvPicPr>
            <a:picLocks noChangeAspect="1"/>
          </p:cNvPicPr>
          <p:nvPr/>
        </p:nvPicPr>
        <p:blipFill>
          <a:blip r:embed="rId6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272731" y="3631605"/>
            <a:ext cx="278690" cy="278619"/>
          </a:xfrm>
          <a:prstGeom prst="rect">
            <a:avLst/>
          </a:prstGeom>
        </p:spPr>
      </p:pic>
      <p:pic>
        <p:nvPicPr>
          <p:cNvPr id="424" name="Picture 423"/>
          <p:cNvPicPr>
            <a:picLocks noChangeAspect="1"/>
          </p:cNvPicPr>
          <p:nvPr/>
        </p:nvPicPr>
        <p:blipFill>
          <a:blip r:embed="rId6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128041" y="3216616"/>
            <a:ext cx="278690" cy="278619"/>
          </a:xfrm>
          <a:prstGeom prst="rect">
            <a:avLst/>
          </a:prstGeom>
        </p:spPr>
      </p:pic>
      <p:pic>
        <p:nvPicPr>
          <p:cNvPr id="425" name="Picture 424"/>
          <p:cNvPicPr>
            <a:picLocks noChangeAspect="1"/>
          </p:cNvPicPr>
          <p:nvPr/>
        </p:nvPicPr>
        <p:blipFill>
          <a:blip r:embed="rId6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522" y="3216616"/>
            <a:ext cx="278690" cy="278619"/>
          </a:xfrm>
          <a:prstGeom prst="rect">
            <a:avLst/>
          </a:prstGeom>
        </p:spPr>
      </p:pic>
      <p:pic>
        <p:nvPicPr>
          <p:cNvPr id="426" name="Picture 425"/>
          <p:cNvPicPr>
            <a:picLocks noChangeAspect="1"/>
          </p:cNvPicPr>
          <p:nvPr/>
        </p:nvPicPr>
        <p:blipFill>
          <a:blip r:embed="rId7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001" y="3631605"/>
            <a:ext cx="278690" cy="278619"/>
          </a:xfrm>
          <a:prstGeom prst="rect">
            <a:avLst/>
          </a:prstGeom>
        </p:spPr>
      </p:pic>
      <p:pic>
        <p:nvPicPr>
          <p:cNvPr id="427" name="Picture 426"/>
          <p:cNvPicPr>
            <a:picLocks noChangeAspect="1"/>
          </p:cNvPicPr>
          <p:nvPr/>
        </p:nvPicPr>
        <p:blipFill>
          <a:blip r:embed="rId7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432" y="3631605"/>
            <a:ext cx="278690" cy="278619"/>
          </a:xfrm>
          <a:prstGeom prst="rect">
            <a:avLst/>
          </a:prstGeom>
        </p:spPr>
      </p:pic>
      <p:pic>
        <p:nvPicPr>
          <p:cNvPr id="428" name="Picture 427"/>
          <p:cNvPicPr>
            <a:picLocks noChangeAspect="1"/>
          </p:cNvPicPr>
          <p:nvPr/>
        </p:nvPicPr>
        <p:blipFill>
          <a:blip r:embed="rId7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298" y="3631605"/>
            <a:ext cx="278690" cy="278619"/>
          </a:xfrm>
          <a:prstGeom prst="rect">
            <a:avLst/>
          </a:prstGeom>
        </p:spPr>
      </p:pic>
      <p:pic>
        <p:nvPicPr>
          <p:cNvPr id="429" name="Picture 428"/>
          <p:cNvPicPr>
            <a:picLocks noChangeAspect="1"/>
          </p:cNvPicPr>
          <p:nvPr/>
        </p:nvPicPr>
        <p:blipFill>
          <a:blip r:embed="rId7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978387" y="3631605"/>
            <a:ext cx="278690" cy="278619"/>
          </a:xfrm>
          <a:prstGeom prst="rect">
            <a:avLst/>
          </a:prstGeom>
        </p:spPr>
      </p:pic>
      <p:pic>
        <p:nvPicPr>
          <p:cNvPr id="430" name="Picture 429"/>
          <p:cNvPicPr>
            <a:picLocks noChangeAspect="1"/>
          </p:cNvPicPr>
          <p:nvPr/>
        </p:nvPicPr>
        <p:blipFill>
          <a:blip r:embed="rId7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4818820" y="3631605"/>
            <a:ext cx="278690" cy="278619"/>
          </a:xfrm>
          <a:prstGeom prst="rect">
            <a:avLst/>
          </a:prstGeom>
        </p:spPr>
      </p:pic>
      <p:pic>
        <p:nvPicPr>
          <p:cNvPr id="432" name="Picture 431"/>
          <p:cNvPicPr>
            <a:picLocks noChangeAspect="1"/>
          </p:cNvPicPr>
          <p:nvPr/>
        </p:nvPicPr>
        <p:blipFill>
          <a:blip r:embed="rId7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343" y="3631605"/>
            <a:ext cx="278690" cy="278619"/>
          </a:xfrm>
          <a:prstGeom prst="rect">
            <a:avLst/>
          </a:prstGeom>
        </p:spPr>
      </p:pic>
      <p:pic>
        <p:nvPicPr>
          <p:cNvPr id="433" name="Picture 432"/>
          <p:cNvPicPr>
            <a:picLocks noChangeAspect="1"/>
          </p:cNvPicPr>
          <p:nvPr/>
        </p:nvPicPr>
        <p:blipFill>
          <a:blip r:embed="rId7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09" y="3631605"/>
            <a:ext cx="278690" cy="278619"/>
          </a:xfrm>
          <a:prstGeom prst="rect">
            <a:avLst/>
          </a:prstGeom>
        </p:spPr>
      </p:pic>
      <p:pic>
        <p:nvPicPr>
          <p:cNvPr id="434" name="Picture 433"/>
          <p:cNvPicPr>
            <a:picLocks noChangeAspect="1"/>
          </p:cNvPicPr>
          <p:nvPr/>
        </p:nvPicPr>
        <p:blipFill>
          <a:blip r:embed="rId7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591865" y="3631605"/>
            <a:ext cx="278690" cy="278619"/>
          </a:xfrm>
          <a:prstGeom prst="rect">
            <a:avLst/>
          </a:prstGeom>
        </p:spPr>
      </p:pic>
      <p:pic>
        <p:nvPicPr>
          <p:cNvPr id="435" name="Picture 434"/>
          <p:cNvPicPr>
            <a:picLocks noChangeAspect="1"/>
          </p:cNvPicPr>
          <p:nvPr/>
        </p:nvPicPr>
        <p:blipFill>
          <a:blip r:embed="rId7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7524476" y="3631606"/>
            <a:ext cx="278690" cy="278619"/>
          </a:xfrm>
          <a:prstGeom prst="rect">
            <a:avLst/>
          </a:prstGeom>
        </p:spPr>
      </p:pic>
      <p:pic>
        <p:nvPicPr>
          <p:cNvPr id="436" name="Picture 435"/>
          <p:cNvPicPr>
            <a:picLocks noChangeAspect="1"/>
          </p:cNvPicPr>
          <p:nvPr/>
        </p:nvPicPr>
        <p:blipFill>
          <a:blip r:embed="rId7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954" y="3631605"/>
            <a:ext cx="278690" cy="278619"/>
          </a:xfrm>
          <a:prstGeom prst="rect">
            <a:avLst/>
          </a:prstGeom>
        </p:spPr>
      </p:pic>
      <p:pic>
        <p:nvPicPr>
          <p:cNvPr id="437" name="Picture 436"/>
          <p:cNvPicPr>
            <a:picLocks noChangeAspect="1"/>
          </p:cNvPicPr>
          <p:nvPr/>
        </p:nvPicPr>
        <p:blipFill>
          <a:blip r:embed="rId8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953598" y="4077072"/>
            <a:ext cx="278690" cy="278619"/>
          </a:xfrm>
          <a:prstGeom prst="rect">
            <a:avLst/>
          </a:prstGeom>
        </p:spPr>
      </p:pic>
      <p:pic>
        <p:nvPicPr>
          <p:cNvPr id="438" name="Picture 437"/>
          <p:cNvPicPr>
            <a:picLocks noChangeAspect="1"/>
          </p:cNvPicPr>
          <p:nvPr/>
        </p:nvPicPr>
        <p:blipFill>
          <a:blip r:embed="rId8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319777" y="4077072"/>
            <a:ext cx="278690" cy="278619"/>
          </a:xfrm>
          <a:prstGeom prst="rect">
            <a:avLst/>
          </a:prstGeom>
        </p:spPr>
      </p:pic>
      <p:pic>
        <p:nvPicPr>
          <p:cNvPr id="439" name="Picture 438"/>
          <p:cNvPicPr>
            <a:picLocks noChangeAspect="1"/>
          </p:cNvPicPr>
          <p:nvPr/>
        </p:nvPicPr>
        <p:blipFill>
          <a:blip r:embed="rId8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5" y="4077072"/>
            <a:ext cx="278690" cy="278619"/>
          </a:xfrm>
          <a:prstGeom prst="rect">
            <a:avLst/>
          </a:prstGeom>
        </p:spPr>
      </p:pic>
      <p:pic>
        <p:nvPicPr>
          <p:cNvPr id="440" name="Picture 439"/>
          <p:cNvPicPr>
            <a:picLocks noChangeAspect="1"/>
          </p:cNvPicPr>
          <p:nvPr/>
        </p:nvPicPr>
        <p:blipFill>
          <a:blip r:embed="rId8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685956" y="4077072"/>
            <a:ext cx="278690" cy="278619"/>
          </a:xfrm>
          <a:prstGeom prst="rect">
            <a:avLst/>
          </a:prstGeom>
        </p:spPr>
      </p:pic>
      <p:pic>
        <p:nvPicPr>
          <p:cNvPr id="441" name="Picture 440"/>
          <p:cNvPicPr>
            <a:picLocks noChangeAspect="1"/>
          </p:cNvPicPr>
          <p:nvPr/>
        </p:nvPicPr>
        <p:blipFill>
          <a:blip r:embed="rId8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052136" y="4077072"/>
            <a:ext cx="278690" cy="278619"/>
          </a:xfrm>
          <a:prstGeom prst="rect">
            <a:avLst/>
          </a:prstGeom>
        </p:spPr>
      </p:pic>
      <p:pic>
        <p:nvPicPr>
          <p:cNvPr id="442" name="Picture 441"/>
          <p:cNvPicPr>
            <a:picLocks noChangeAspect="1"/>
          </p:cNvPicPr>
          <p:nvPr/>
        </p:nvPicPr>
        <p:blipFill>
          <a:blip r:embed="rId8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150673" y="4077072"/>
            <a:ext cx="278690" cy="278619"/>
          </a:xfrm>
          <a:prstGeom prst="rect">
            <a:avLst/>
          </a:prstGeom>
        </p:spPr>
      </p:pic>
      <p:pic>
        <p:nvPicPr>
          <p:cNvPr id="443" name="Picture 442"/>
          <p:cNvPicPr>
            <a:picLocks noChangeAspect="1"/>
          </p:cNvPicPr>
          <p:nvPr/>
        </p:nvPicPr>
        <p:blipFill>
          <a:blip r:embed="rId8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784494" y="4077072"/>
            <a:ext cx="278690" cy="278619"/>
          </a:xfrm>
          <a:prstGeom prst="rect">
            <a:avLst/>
          </a:prstGeom>
        </p:spPr>
      </p:pic>
      <p:pic>
        <p:nvPicPr>
          <p:cNvPr id="444" name="Picture 443"/>
          <p:cNvPicPr>
            <a:picLocks noChangeAspect="1"/>
          </p:cNvPicPr>
          <p:nvPr/>
        </p:nvPicPr>
        <p:blipFill>
          <a:blip r:embed="rId8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883032" y="4077072"/>
            <a:ext cx="278690" cy="278619"/>
          </a:xfrm>
          <a:prstGeom prst="rect">
            <a:avLst/>
          </a:prstGeom>
        </p:spPr>
      </p:pic>
      <p:pic>
        <p:nvPicPr>
          <p:cNvPr id="445" name="Picture 444"/>
          <p:cNvPicPr>
            <a:picLocks noChangeAspect="1"/>
          </p:cNvPicPr>
          <p:nvPr/>
        </p:nvPicPr>
        <p:blipFill>
          <a:blip r:embed="rId8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516853" y="4077072"/>
            <a:ext cx="278690" cy="278619"/>
          </a:xfrm>
          <a:prstGeom prst="rect">
            <a:avLst/>
          </a:prstGeom>
        </p:spPr>
      </p:pic>
      <p:pic>
        <p:nvPicPr>
          <p:cNvPr id="446" name="Picture 445"/>
          <p:cNvPicPr>
            <a:picLocks noChangeAspect="1"/>
          </p:cNvPicPr>
          <p:nvPr/>
        </p:nvPicPr>
        <p:blipFill>
          <a:blip r:embed="rId8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211" y="4077072"/>
            <a:ext cx="278690" cy="278619"/>
          </a:xfrm>
          <a:prstGeom prst="rect">
            <a:avLst/>
          </a:prstGeom>
        </p:spPr>
      </p:pic>
      <p:pic>
        <p:nvPicPr>
          <p:cNvPr id="449" name="Picture 448"/>
          <p:cNvPicPr>
            <a:picLocks noChangeAspect="1"/>
          </p:cNvPicPr>
          <p:nvPr/>
        </p:nvPicPr>
        <p:blipFill>
          <a:blip r:embed="rId9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390" y="4077072"/>
            <a:ext cx="278690" cy="278619"/>
          </a:xfrm>
          <a:prstGeom prst="rect">
            <a:avLst/>
          </a:prstGeom>
        </p:spPr>
      </p:pic>
      <p:pic>
        <p:nvPicPr>
          <p:cNvPr id="450" name="Picture 449"/>
          <p:cNvPicPr>
            <a:picLocks noChangeAspect="1"/>
          </p:cNvPicPr>
          <p:nvPr/>
        </p:nvPicPr>
        <p:blipFill>
          <a:blip r:embed="rId9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749" y="4077072"/>
            <a:ext cx="278690" cy="278619"/>
          </a:xfrm>
          <a:prstGeom prst="rect">
            <a:avLst/>
          </a:prstGeom>
        </p:spPr>
      </p:pic>
      <p:pic>
        <p:nvPicPr>
          <p:cNvPr id="451" name="Picture 450"/>
          <p:cNvPicPr>
            <a:picLocks noChangeAspect="1"/>
          </p:cNvPicPr>
          <p:nvPr/>
        </p:nvPicPr>
        <p:blipFill>
          <a:blip r:embed="rId9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70" y="4077072"/>
            <a:ext cx="278690" cy="278619"/>
          </a:xfrm>
          <a:prstGeom prst="rect">
            <a:avLst/>
          </a:prstGeom>
        </p:spPr>
      </p:pic>
      <p:pic>
        <p:nvPicPr>
          <p:cNvPr id="452" name="Picture 451"/>
          <p:cNvPicPr>
            <a:picLocks noChangeAspect="1"/>
          </p:cNvPicPr>
          <p:nvPr/>
        </p:nvPicPr>
        <p:blipFill>
          <a:blip r:embed="rId9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87" y="4077072"/>
            <a:ext cx="278690" cy="278619"/>
          </a:xfrm>
          <a:prstGeom prst="rect">
            <a:avLst/>
          </a:prstGeom>
        </p:spPr>
      </p:pic>
      <p:pic>
        <p:nvPicPr>
          <p:cNvPr id="453" name="Picture 452"/>
          <p:cNvPicPr>
            <a:picLocks noChangeAspect="1"/>
          </p:cNvPicPr>
          <p:nvPr/>
        </p:nvPicPr>
        <p:blipFill>
          <a:blip r:embed="rId9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07" y="4077072"/>
            <a:ext cx="278690" cy="278619"/>
          </a:xfrm>
          <a:prstGeom prst="rect">
            <a:avLst/>
          </a:prstGeom>
        </p:spPr>
      </p:pic>
      <p:pic>
        <p:nvPicPr>
          <p:cNvPr id="454" name="Picture 453"/>
          <p:cNvPicPr>
            <a:picLocks noChangeAspect="1"/>
          </p:cNvPicPr>
          <p:nvPr/>
        </p:nvPicPr>
        <p:blipFill>
          <a:blip r:embed="rId9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7178645" y="4077072"/>
            <a:ext cx="278690" cy="278619"/>
          </a:xfrm>
          <a:prstGeom prst="rect">
            <a:avLst/>
          </a:prstGeom>
        </p:spPr>
      </p:pic>
      <p:pic>
        <p:nvPicPr>
          <p:cNvPr id="455" name="Picture 454"/>
          <p:cNvPicPr>
            <a:picLocks noChangeAspect="1"/>
          </p:cNvPicPr>
          <p:nvPr/>
        </p:nvPicPr>
        <p:blipFill>
          <a:blip r:embed="rId9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7544824" y="4077072"/>
            <a:ext cx="278690" cy="278619"/>
          </a:xfrm>
          <a:prstGeom prst="rect">
            <a:avLst/>
          </a:prstGeom>
        </p:spPr>
      </p:pic>
      <p:pic>
        <p:nvPicPr>
          <p:cNvPr id="456" name="Picture 455"/>
          <p:cNvPicPr>
            <a:picLocks noChangeAspect="1"/>
          </p:cNvPicPr>
          <p:nvPr/>
        </p:nvPicPr>
        <p:blipFill>
          <a:blip r:embed="rId9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466" y="4077072"/>
            <a:ext cx="278690" cy="278619"/>
          </a:xfrm>
          <a:prstGeom prst="rect">
            <a:avLst/>
          </a:prstGeom>
        </p:spPr>
      </p:pic>
      <p:pic>
        <p:nvPicPr>
          <p:cNvPr id="457" name="Picture 456"/>
          <p:cNvPicPr>
            <a:picLocks noChangeAspect="1"/>
          </p:cNvPicPr>
          <p:nvPr/>
        </p:nvPicPr>
        <p:blipFill>
          <a:blip r:embed="rId9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713928" y="4077072"/>
            <a:ext cx="278690" cy="278619"/>
          </a:xfrm>
          <a:prstGeom prst="rect">
            <a:avLst/>
          </a:prstGeom>
        </p:spPr>
      </p:pic>
      <p:pic>
        <p:nvPicPr>
          <p:cNvPr id="458" name="Picture 457"/>
          <p:cNvPicPr>
            <a:picLocks noChangeAspect="1"/>
          </p:cNvPicPr>
          <p:nvPr/>
        </p:nvPicPr>
        <p:blipFill>
          <a:blip r:embed="rId9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7911001" y="4077072"/>
            <a:ext cx="278690" cy="278619"/>
          </a:xfrm>
          <a:prstGeom prst="rect">
            <a:avLst/>
          </a:prstGeom>
        </p:spPr>
      </p:pic>
      <p:pic>
        <p:nvPicPr>
          <p:cNvPr id="459" name="Picture 458"/>
          <p:cNvPicPr>
            <a:picLocks noChangeAspect="1"/>
          </p:cNvPicPr>
          <p:nvPr/>
        </p:nvPicPr>
        <p:blipFill>
          <a:blip r:embed="rId10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070212" y="4509120"/>
            <a:ext cx="278690" cy="278619"/>
          </a:xfrm>
          <a:prstGeom prst="rect">
            <a:avLst/>
          </a:prstGeom>
        </p:spPr>
      </p:pic>
      <p:pic>
        <p:nvPicPr>
          <p:cNvPr id="460" name="Picture 459"/>
          <p:cNvPicPr>
            <a:picLocks noChangeAspect="1"/>
          </p:cNvPicPr>
          <p:nvPr/>
        </p:nvPicPr>
        <p:blipFill>
          <a:blip r:embed="rId10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17" y="4509120"/>
            <a:ext cx="278690" cy="278619"/>
          </a:xfrm>
          <a:prstGeom prst="rect">
            <a:avLst/>
          </a:prstGeom>
        </p:spPr>
      </p:pic>
      <p:pic>
        <p:nvPicPr>
          <p:cNvPr id="461" name="Picture 460"/>
          <p:cNvPicPr>
            <a:picLocks noChangeAspect="1"/>
          </p:cNvPicPr>
          <p:nvPr/>
        </p:nvPicPr>
        <p:blipFill>
          <a:blip r:embed="rId10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325803" y="4509120"/>
            <a:ext cx="278690" cy="278619"/>
          </a:xfrm>
          <a:prstGeom prst="rect">
            <a:avLst/>
          </a:prstGeom>
        </p:spPr>
      </p:pic>
      <p:pic>
        <p:nvPicPr>
          <p:cNvPr id="462" name="Picture 461"/>
          <p:cNvPicPr>
            <a:picLocks noChangeAspect="1"/>
          </p:cNvPicPr>
          <p:nvPr/>
        </p:nvPicPr>
        <p:blipFill>
          <a:blip r:embed="rId10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814622" y="4509120"/>
            <a:ext cx="278690" cy="278619"/>
          </a:xfrm>
          <a:prstGeom prst="rect">
            <a:avLst/>
          </a:prstGeom>
        </p:spPr>
      </p:pic>
      <p:pic>
        <p:nvPicPr>
          <p:cNvPr id="463" name="Picture 462"/>
          <p:cNvPicPr>
            <a:picLocks noChangeAspect="1"/>
          </p:cNvPicPr>
          <p:nvPr/>
        </p:nvPicPr>
        <p:blipFill>
          <a:blip r:embed="rId10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698007" y="4509120"/>
            <a:ext cx="278690" cy="278619"/>
          </a:xfrm>
          <a:prstGeom prst="rect">
            <a:avLst/>
          </a:prstGeom>
        </p:spPr>
      </p:pic>
      <p:pic>
        <p:nvPicPr>
          <p:cNvPr id="465" name="Picture 464"/>
          <p:cNvPicPr>
            <a:picLocks noChangeAspect="1"/>
          </p:cNvPicPr>
          <p:nvPr/>
        </p:nvPicPr>
        <p:blipFill>
          <a:blip r:embed="rId10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98" y="4509120"/>
            <a:ext cx="278690" cy="278619"/>
          </a:xfrm>
          <a:prstGeom prst="rect">
            <a:avLst/>
          </a:prstGeom>
        </p:spPr>
      </p:pic>
      <p:pic>
        <p:nvPicPr>
          <p:cNvPr id="466" name="Picture 465"/>
          <p:cNvPicPr>
            <a:picLocks noChangeAspect="1"/>
          </p:cNvPicPr>
          <p:nvPr/>
        </p:nvPicPr>
        <p:blipFill>
          <a:blip r:embed="rId10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792260" y="4509120"/>
            <a:ext cx="278690" cy="278619"/>
          </a:xfrm>
          <a:prstGeom prst="rect">
            <a:avLst/>
          </a:prstGeom>
        </p:spPr>
      </p:pic>
      <p:pic>
        <p:nvPicPr>
          <p:cNvPr id="467" name="Picture 466"/>
          <p:cNvPicPr>
            <a:picLocks noChangeAspect="1"/>
          </p:cNvPicPr>
          <p:nvPr/>
        </p:nvPicPr>
        <p:blipFill>
          <a:blip r:embed="rId10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420055" y="4509120"/>
            <a:ext cx="278690" cy="278619"/>
          </a:xfrm>
          <a:prstGeom prst="rect">
            <a:avLst/>
          </a:prstGeom>
        </p:spPr>
      </p:pic>
      <p:pic>
        <p:nvPicPr>
          <p:cNvPr id="468" name="Picture 467"/>
          <p:cNvPicPr>
            <a:picLocks noChangeAspect="1"/>
          </p:cNvPicPr>
          <p:nvPr/>
        </p:nvPicPr>
        <p:blipFill>
          <a:blip r:embed="rId10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047850" y="4509120"/>
            <a:ext cx="278690" cy="278619"/>
          </a:xfrm>
          <a:prstGeom prst="rect">
            <a:avLst/>
          </a:prstGeom>
        </p:spPr>
      </p:pic>
      <p:pic>
        <p:nvPicPr>
          <p:cNvPr id="469" name="Picture 468"/>
          <p:cNvPicPr>
            <a:picLocks noChangeAspect="1"/>
          </p:cNvPicPr>
          <p:nvPr/>
        </p:nvPicPr>
        <p:blipFill>
          <a:blip r:embed="rId10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45" y="4509120"/>
            <a:ext cx="278690" cy="278619"/>
          </a:xfrm>
          <a:prstGeom prst="rect">
            <a:avLst/>
          </a:prstGeom>
        </p:spPr>
      </p:pic>
      <p:pic>
        <p:nvPicPr>
          <p:cNvPr id="470" name="Picture 469"/>
          <p:cNvPicPr>
            <a:picLocks noChangeAspect="1"/>
          </p:cNvPicPr>
          <p:nvPr/>
        </p:nvPicPr>
        <p:blipFill>
          <a:blip r:embed="rId1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4303441" y="4509120"/>
            <a:ext cx="278690" cy="278619"/>
          </a:xfrm>
          <a:prstGeom prst="rect">
            <a:avLst/>
          </a:prstGeom>
        </p:spPr>
      </p:pic>
      <p:pic>
        <p:nvPicPr>
          <p:cNvPr id="471" name="Picture 470"/>
          <p:cNvPicPr>
            <a:picLocks noChangeAspect="1"/>
          </p:cNvPicPr>
          <p:nvPr/>
        </p:nvPicPr>
        <p:blipFill>
          <a:blip r:embed="rId1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186826" y="4509120"/>
            <a:ext cx="278690" cy="278619"/>
          </a:xfrm>
          <a:prstGeom prst="rect">
            <a:avLst/>
          </a:prstGeom>
        </p:spPr>
      </p:pic>
      <p:pic>
        <p:nvPicPr>
          <p:cNvPr id="472" name="Picture 471"/>
          <p:cNvPicPr>
            <a:picLocks noChangeAspect="1"/>
          </p:cNvPicPr>
          <p:nvPr/>
        </p:nvPicPr>
        <p:blipFill>
          <a:blip r:embed="rId11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164464" y="4509120"/>
            <a:ext cx="278690" cy="278619"/>
          </a:xfrm>
          <a:prstGeom prst="rect">
            <a:avLst/>
          </a:prstGeom>
        </p:spPr>
      </p:pic>
      <p:pic>
        <p:nvPicPr>
          <p:cNvPr id="473" name="Picture 472"/>
          <p:cNvPicPr>
            <a:picLocks noChangeAspect="1"/>
          </p:cNvPicPr>
          <p:nvPr/>
        </p:nvPicPr>
        <p:blipFill>
          <a:blip r:embed="rId11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031" y="4509120"/>
            <a:ext cx="278690" cy="278619"/>
          </a:xfrm>
          <a:prstGeom prst="rect">
            <a:avLst/>
          </a:prstGeom>
        </p:spPr>
      </p:pic>
      <p:pic>
        <p:nvPicPr>
          <p:cNvPr id="474" name="Picture 473"/>
          <p:cNvPicPr>
            <a:picLocks noChangeAspect="1"/>
          </p:cNvPicPr>
          <p:nvPr/>
        </p:nvPicPr>
        <p:blipFill>
          <a:blip r:embed="rId11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931236" y="4509120"/>
            <a:ext cx="278690" cy="278619"/>
          </a:xfrm>
          <a:prstGeom prst="rect">
            <a:avLst/>
          </a:prstGeom>
        </p:spPr>
      </p:pic>
      <p:pic>
        <p:nvPicPr>
          <p:cNvPr id="475" name="Picture 474"/>
          <p:cNvPicPr>
            <a:picLocks noChangeAspect="1"/>
          </p:cNvPicPr>
          <p:nvPr/>
        </p:nvPicPr>
        <p:blipFill>
          <a:blip r:embed="rId11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5" y="4941168"/>
            <a:ext cx="278690" cy="278619"/>
          </a:xfrm>
          <a:prstGeom prst="rect">
            <a:avLst/>
          </a:prstGeom>
        </p:spPr>
      </p:pic>
      <p:pic>
        <p:nvPicPr>
          <p:cNvPr id="476" name="Picture 475"/>
          <p:cNvPicPr>
            <a:picLocks noChangeAspect="1"/>
          </p:cNvPicPr>
          <p:nvPr/>
        </p:nvPicPr>
        <p:blipFill>
          <a:blip r:embed="rId1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98" y="4941168"/>
            <a:ext cx="278690" cy="278619"/>
          </a:xfrm>
          <a:prstGeom prst="rect">
            <a:avLst/>
          </a:prstGeom>
        </p:spPr>
      </p:pic>
      <p:pic>
        <p:nvPicPr>
          <p:cNvPr id="478" name="Picture 477"/>
          <p:cNvPicPr>
            <a:picLocks noChangeAspect="1"/>
          </p:cNvPicPr>
          <p:nvPr/>
        </p:nvPicPr>
        <p:blipFill>
          <a:blip r:embed="rId11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851633" y="4509120"/>
            <a:ext cx="278690" cy="278619"/>
          </a:xfrm>
          <a:prstGeom prst="rect">
            <a:avLst/>
          </a:prstGeom>
        </p:spPr>
      </p:pic>
      <p:pic>
        <p:nvPicPr>
          <p:cNvPr id="479" name="Picture 478"/>
          <p:cNvPicPr>
            <a:picLocks noChangeAspect="1"/>
          </p:cNvPicPr>
          <p:nvPr/>
        </p:nvPicPr>
        <p:blipFill>
          <a:blip r:embed="rId11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136" y="4941168"/>
            <a:ext cx="278690" cy="278619"/>
          </a:xfrm>
          <a:prstGeom prst="rect">
            <a:avLst/>
          </a:prstGeom>
        </p:spPr>
      </p:pic>
      <p:pic>
        <p:nvPicPr>
          <p:cNvPr id="499" name="Picture 498"/>
          <p:cNvPicPr>
            <a:picLocks noChangeAspect="1"/>
          </p:cNvPicPr>
          <p:nvPr/>
        </p:nvPicPr>
        <p:blipFill>
          <a:blip r:embed="rId11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56" y="4941168"/>
            <a:ext cx="278690" cy="278619"/>
          </a:xfrm>
          <a:prstGeom prst="rect">
            <a:avLst/>
          </a:prstGeom>
        </p:spPr>
      </p:pic>
      <p:pic>
        <p:nvPicPr>
          <p:cNvPr id="500" name="Picture 499"/>
          <p:cNvPicPr>
            <a:picLocks noChangeAspect="1"/>
          </p:cNvPicPr>
          <p:nvPr/>
        </p:nvPicPr>
        <p:blipFill>
          <a:blip r:embed="rId12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319777" y="4941168"/>
            <a:ext cx="278690" cy="278619"/>
          </a:xfrm>
          <a:prstGeom prst="rect">
            <a:avLst/>
          </a:prstGeom>
        </p:spPr>
      </p:pic>
      <p:pic>
        <p:nvPicPr>
          <p:cNvPr id="501" name="Picture 500"/>
          <p:cNvPicPr>
            <a:picLocks noChangeAspect="1"/>
          </p:cNvPicPr>
          <p:nvPr/>
        </p:nvPicPr>
        <p:blipFill>
          <a:blip r:embed="rId12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7911001" y="4509120"/>
            <a:ext cx="278690" cy="278619"/>
          </a:xfrm>
          <a:prstGeom prst="rect">
            <a:avLst/>
          </a:prstGeom>
        </p:spPr>
      </p:pic>
      <p:pic>
        <p:nvPicPr>
          <p:cNvPr id="502" name="Picture 501"/>
          <p:cNvPicPr>
            <a:picLocks noChangeAspect="1"/>
          </p:cNvPicPr>
          <p:nvPr/>
        </p:nvPicPr>
        <p:blipFill>
          <a:blip r:embed="rId12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7223838" y="4509120"/>
            <a:ext cx="278690" cy="278619"/>
          </a:xfrm>
          <a:prstGeom prst="rect">
            <a:avLst/>
          </a:prstGeom>
        </p:spPr>
      </p:pic>
      <p:pic>
        <p:nvPicPr>
          <p:cNvPr id="503" name="Picture 502"/>
          <p:cNvPicPr>
            <a:picLocks noChangeAspect="1"/>
          </p:cNvPicPr>
          <p:nvPr/>
        </p:nvPicPr>
        <p:blipFill>
          <a:blip r:embed="rId12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784494" y="4941168"/>
            <a:ext cx="278690" cy="278619"/>
          </a:xfrm>
          <a:prstGeom prst="rect">
            <a:avLst/>
          </a:prstGeom>
        </p:spPr>
      </p:pic>
      <p:pic>
        <p:nvPicPr>
          <p:cNvPr id="504" name="Picture 503"/>
          <p:cNvPicPr>
            <a:picLocks noChangeAspect="1"/>
          </p:cNvPicPr>
          <p:nvPr/>
        </p:nvPicPr>
        <p:blipFill>
          <a:blip r:embed="rId12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345079" y="3216616"/>
            <a:ext cx="278690" cy="278619"/>
          </a:xfrm>
          <a:prstGeom prst="rect">
            <a:avLst/>
          </a:prstGeom>
        </p:spPr>
      </p:pic>
      <p:pic>
        <p:nvPicPr>
          <p:cNvPr id="505" name="Picture 504"/>
          <p:cNvPicPr>
            <a:picLocks noChangeAspect="1"/>
          </p:cNvPicPr>
          <p:nvPr/>
        </p:nvPicPr>
        <p:blipFill>
          <a:blip r:embed="rId12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466" y="4941168"/>
            <a:ext cx="278690" cy="278619"/>
          </a:xfrm>
          <a:prstGeom prst="rect">
            <a:avLst/>
          </a:prstGeom>
        </p:spPr>
      </p:pic>
      <p:pic>
        <p:nvPicPr>
          <p:cNvPr id="506" name="Picture 505"/>
          <p:cNvPicPr>
            <a:picLocks noChangeAspect="1"/>
          </p:cNvPicPr>
          <p:nvPr/>
        </p:nvPicPr>
        <p:blipFill>
          <a:blip r:embed="rId12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150673" y="4941168"/>
            <a:ext cx="278690" cy="278619"/>
          </a:xfrm>
          <a:prstGeom prst="rect">
            <a:avLst/>
          </a:prstGeom>
        </p:spPr>
      </p:pic>
      <p:pic>
        <p:nvPicPr>
          <p:cNvPr id="507" name="Picture 506"/>
          <p:cNvPicPr>
            <a:picLocks noChangeAspect="1"/>
          </p:cNvPicPr>
          <p:nvPr/>
        </p:nvPicPr>
        <p:blipFill>
          <a:blip r:embed="rId12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032" y="4941168"/>
            <a:ext cx="278690" cy="278619"/>
          </a:xfrm>
          <a:prstGeom prst="rect">
            <a:avLst/>
          </a:prstGeom>
        </p:spPr>
      </p:pic>
      <p:pic>
        <p:nvPicPr>
          <p:cNvPr id="508" name="Picture 507"/>
          <p:cNvPicPr>
            <a:picLocks noChangeAspect="1"/>
          </p:cNvPicPr>
          <p:nvPr/>
        </p:nvPicPr>
        <p:blipFill>
          <a:blip r:embed="rId12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516853" y="4941168"/>
            <a:ext cx="278690" cy="278619"/>
          </a:xfrm>
          <a:prstGeom prst="rect">
            <a:avLst/>
          </a:prstGeom>
        </p:spPr>
      </p:pic>
      <p:pic>
        <p:nvPicPr>
          <p:cNvPr id="509" name="Picture 508"/>
          <p:cNvPicPr>
            <a:picLocks noChangeAspect="1"/>
          </p:cNvPicPr>
          <p:nvPr/>
        </p:nvPicPr>
        <p:blipFill>
          <a:blip r:embed="rId12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98" y="5364627"/>
            <a:ext cx="278690" cy="278619"/>
          </a:xfrm>
          <a:prstGeom prst="rect">
            <a:avLst/>
          </a:prstGeom>
        </p:spPr>
      </p:pic>
      <p:pic>
        <p:nvPicPr>
          <p:cNvPr id="510" name="Picture 509"/>
          <p:cNvPicPr>
            <a:picLocks noChangeAspect="1"/>
          </p:cNvPicPr>
          <p:nvPr/>
        </p:nvPicPr>
        <p:blipFill>
          <a:blip r:embed="rId13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824" y="4941168"/>
            <a:ext cx="278690" cy="278619"/>
          </a:xfrm>
          <a:prstGeom prst="rect">
            <a:avLst/>
          </a:prstGeom>
        </p:spPr>
      </p:pic>
      <p:pic>
        <p:nvPicPr>
          <p:cNvPr id="511" name="Picture 510"/>
          <p:cNvPicPr>
            <a:picLocks noChangeAspect="1"/>
          </p:cNvPicPr>
          <p:nvPr/>
        </p:nvPicPr>
        <p:blipFill>
          <a:blip r:embed="rId13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4249211" y="4941168"/>
            <a:ext cx="278690" cy="278619"/>
          </a:xfrm>
          <a:prstGeom prst="rect">
            <a:avLst/>
          </a:prstGeom>
        </p:spPr>
      </p:pic>
      <p:pic>
        <p:nvPicPr>
          <p:cNvPr id="512" name="Picture 511"/>
          <p:cNvPicPr>
            <a:picLocks noChangeAspect="1"/>
          </p:cNvPicPr>
          <p:nvPr/>
        </p:nvPicPr>
        <p:blipFill>
          <a:blip r:embed="rId13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4615390" y="4941168"/>
            <a:ext cx="278690" cy="278619"/>
          </a:xfrm>
          <a:prstGeom prst="rect">
            <a:avLst/>
          </a:prstGeom>
        </p:spPr>
      </p:pic>
      <p:pic>
        <p:nvPicPr>
          <p:cNvPr id="513" name="Picture 512"/>
          <p:cNvPicPr>
            <a:picLocks noChangeAspect="1"/>
          </p:cNvPicPr>
          <p:nvPr/>
        </p:nvPicPr>
        <p:blipFill>
          <a:blip r:embed="rId13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080107" y="4941168"/>
            <a:ext cx="278690" cy="278619"/>
          </a:xfrm>
          <a:prstGeom prst="rect">
            <a:avLst/>
          </a:prstGeom>
        </p:spPr>
      </p:pic>
      <p:pic>
        <p:nvPicPr>
          <p:cNvPr id="514" name="Picture 513"/>
          <p:cNvPicPr>
            <a:picLocks noChangeAspect="1"/>
          </p:cNvPicPr>
          <p:nvPr/>
        </p:nvPicPr>
        <p:blipFill>
          <a:blip r:embed="rId13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446287" y="4941168"/>
            <a:ext cx="278690" cy="278619"/>
          </a:xfrm>
          <a:prstGeom prst="rect">
            <a:avLst/>
          </a:prstGeom>
        </p:spPr>
      </p:pic>
      <p:pic>
        <p:nvPicPr>
          <p:cNvPr id="515" name="Picture 514"/>
          <p:cNvPicPr>
            <a:picLocks noChangeAspect="1"/>
          </p:cNvPicPr>
          <p:nvPr/>
        </p:nvPicPr>
        <p:blipFill>
          <a:blip r:embed="rId13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81570" y="4941168"/>
            <a:ext cx="278690" cy="278619"/>
          </a:xfrm>
          <a:prstGeom prst="rect">
            <a:avLst/>
          </a:prstGeom>
        </p:spPr>
      </p:pic>
      <p:pic>
        <p:nvPicPr>
          <p:cNvPr id="516" name="Picture 515"/>
          <p:cNvPicPr>
            <a:picLocks noChangeAspect="1"/>
          </p:cNvPicPr>
          <p:nvPr/>
        </p:nvPicPr>
        <p:blipFill>
          <a:blip r:embed="rId13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347749" y="4941168"/>
            <a:ext cx="278690" cy="278619"/>
          </a:xfrm>
          <a:prstGeom prst="rect">
            <a:avLst/>
          </a:prstGeom>
        </p:spPr>
      </p:pic>
      <p:pic>
        <p:nvPicPr>
          <p:cNvPr id="517" name="Picture 516"/>
          <p:cNvPicPr>
            <a:picLocks noChangeAspect="1"/>
          </p:cNvPicPr>
          <p:nvPr/>
        </p:nvPicPr>
        <p:blipFill>
          <a:blip r:embed="rId13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001" y="4941168"/>
            <a:ext cx="278690" cy="278619"/>
          </a:xfrm>
          <a:prstGeom prst="rect">
            <a:avLst/>
          </a:prstGeom>
        </p:spPr>
      </p:pic>
      <p:pic>
        <p:nvPicPr>
          <p:cNvPr id="518" name="Picture 517"/>
          <p:cNvPicPr>
            <a:picLocks noChangeAspect="1"/>
          </p:cNvPicPr>
          <p:nvPr/>
        </p:nvPicPr>
        <p:blipFill>
          <a:blip r:embed="rId13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713928" y="4941168"/>
            <a:ext cx="278690" cy="278619"/>
          </a:xfrm>
          <a:prstGeom prst="rect">
            <a:avLst/>
          </a:prstGeom>
        </p:spPr>
      </p:pic>
      <p:pic>
        <p:nvPicPr>
          <p:cNvPr id="519" name="Picture 518"/>
          <p:cNvPicPr>
            <a:picLocks noChangeAspect="1"/>
          </p:cNvPicPr>
          <p:nvPr/>
        </p:nvPicPr>
        <p:blipFill>
          <a:blip r:embed="rId13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8645" y="4941168"/>
            <a:ext cx="278690" cy="278619"/>
          </a:xfrm>
          <a:prstGeom prst="rect">
            <a:avLst/>
          </a:prstGeom>
        </p:spPr>
      </p:pic>
      <p:pic>
        <p:nvPicPr>
          <p:cNvPr id="520" name="Picture 519"/>
          <p:cNvPicPr>
            <a:picLocks noChangeAspect="1"/>
          </p:cNvPicPr>
          <p:nvPr/>
        </p:nvPicPr>
        <p:blipFill>
          <a:blip r:embed="rId14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982914" y="5364627"/>
            <a:ext cx="278690" cy="278619"/>
          </a:xfrm>
          <a:prstGeom prst="rect">
            <a:avLst/>
          </a:prstGeom>
        </p:spPr>
      </p:pic>
      <p:pic>
        <p:nvPicPr>
          <p:cNvPr id="521" name="Picture 520"/>
          <p:cNvPicPr>
            <a:picLocks noChangeAspect="1"/>
          </p:cNvPicPr>
          <p:nvPr/>
        </p:nvPicPr>
        <p:blipFill>
          <a:blip r:embed="rId14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09" y="5364627"/>
            <a:ext cx="278690" cy="278619"/>
          </a:xfrm>
          <a:prstGeom prst="rect">
            <a:avLst/>
          </a:prstGeom>
        </p:spPr>
      </p:pic>
      <p:pic>
        <p:nvPicPr>
          <p:cNvPr id="522" name="Picture 521"/>
          <p:cNvPicPr>
            <a:picLocks noChangeAspect="1"/>
          </p:cNvPicPr>
          <p:nvPr/>
        </p:nvPicPr>
        <p:blipFill>
          <a:blip r:embed="rId14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296703" y="5364627"/>
            <a:ext cx="278690" cy="278619"/>
          </a:xfrm>
          <a:prstGeom prst="rect">
            <a:avLst/>
          </a:prstGeom>
        </p:spPr>
      </p:pic>
      <p:pic>
        <p:nvPicPr>
          <p:cNvPr id="223" name="Picture 222" descr="9-min.pdf"/>
          <p:cNvPicPr>
            <a:picLocks noChangeAspect="1"/>
          </p:cNvPicPr>
          <p:nvPr/>
        </p:nvPicPr>
        <p:blipFill>
          <a:blip r:embed="rId14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670" y="4537706"/>
            <a:ext cx="221449" cy="221449"/>
          </a:xfrm>
          <a:prstGeom prst="rect">
            <a:avLst/>
          </a:prstGeom>
        </p:spPr>
      </p:pic>
      <p:pic>
        <p:nvPicPr>
          <p:cNvPr id="224" name="Picture 223" descr="17-min.pdf"/>
          <p:cNvPicPr>
            <a:picLocks noChangeAspect="1"/>
          </p:cNvPicPr>
          <p:nvPr/>
        </p:nvPicPr>
        <p:blipFill>
          <a:blip r:embed="rId14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344" y="5421798"/>
            <a:ext cx="221449" cy="221449"/>
          </a:xfrm>
          <a:prstGeom prst="rect">
            <a:avLst/>
          </a:prstGeom>
        </p:spPr>
      </p:pic>
      <p:pic>
        <p:nvPicPr>
          <p:cNvPr id="225" name="Picture 224" descr="18-min.pdf"/>
          <p:cNvPicPr>
            <a:picLocks noChangeAspect="1"/>
          </p:cNvPicPr>
          <p:nvPr/>
        </p:nvPicPr>
        <p:blipFill>
          <a:blip r:embed="rId14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09" y="5421798"/>
            <a:ext cx="221449" cy="221449"/>
          </a:xfrm>
          <a:prstGeom prst="rect">
            <a:avLst/>
          </a:prstGeom>
        </p:spPr>
      </p:pic>
      <p:pic>
        <p:nvPicPr>
          <p:cNvPr id="226" name="Picture 225" descr="25-min.pdf"/>
          <p:cNvPicPr>
            <a:picLocks noChangeAspect="1"/>
          </p:cNvPicPr>
          <p:nvPr/>
        </p:nvPicPr>
        <p:blipFill>
          <a:blip r:embed="rId14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78" y="2377888"/>
            <a:ext cx="221449" cy="221449"/>
          </a:xfrm>
          <a:prstGeom prst="rect">
            <a:avLst/>
          </a:prstGeom>
        </p:spPr>
      </p:pic>
      <p:pic>
        <p:nvPicPr>
          <p:cNvPr id="227" name="Picture 226" descr="29-min.pdf"/>
          <p:cNvPicPr>
            <a:picLocks noChangeAspect="1"/>
          </p:cNvPicPr>
          <p:nvPr/>
        </p:nvPicPr>
        <p:blipFill>
          <a:blip r:embed="rId14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856" y="5421798"/>
            <a:ext cx="221449" cy="221449"/>
          </a:xfrm>
          <a:prstGeom prst="rect">
            <a:avLst/>
          </a:prstGeom>
        </p:spPr>
      </p:pic>
      <p:pic>
        <p:nvPicPr>
          <p:cNvPr id="228" name="Picture 227" descr="30-min.pdf"/>
          <p:cNvPicPr>
            <a:picLocks noChangeAspect="1"/>
          </p:cNvPicPr>
          <p:nvPr/>
        </p:nvPicPr>
        <p:blipFill>
          <a:blip r:embed="rId14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992" y="5421798"/>
            <a:ext cx="221449" cy="221449"/>
          </a:xfrm>
          <a:prstGeom prst="rect">
            <a:avLst/>
          </a:prstGeom>
        </p:spPr>
      </p:pic>
      <p:pic>
        <p:nvPicPr>
          <p:cNvPr id="229" name="Picture 228" descr="31-min.pdf"/>
          <p:cNvPicPr>
            <a:picLocks noChangeAspect="1"/>
          </p:cNvPicPr>
          <p:nvPr/>
        </p:nvPicPr>
        <p:blipFill>
          <a:blip r:embed="rId14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043" y="4537706"/>
            <a:ext cx="221449" cy="221449"/>
          </a:xfrm>
          <a:prstGeom prst="rect">
            <a:avLst/>
          </a:prstGeom>
        </p:spPr>
      </p:pic>
      <p:pic>
        <p:nvPicPr>
          <p:cNvPr id="230" name="Picture 229" descr="33-min.pdf"/>
          <p:cNvPicPr>
            <a:picLocks noChangeAspect="1"/>
          </p:cNvPicPr>
          <p:nvPr/>
        </p:nvPicPr>
        <p:blipFill>
          <a:blip r:embed="rId15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533" y="5421798"/>
            <a:ext cx="221449" cy="221449"/>
          </a:xfrm>
          <a:prstGeom prst="rect">
            <a:avLst/>
          </a:prstGeom>
        </p:spPr>
      </p:pic>
      <p:pic>
        <p:nvPicPr>
          <p:cNvPr id="231" name="Picture 230" descr="34-min.pdf"/>
          <p:cNvPicPr>
            <a:picLocks noChangeAspect="1"/>
          </p:cNvPicPr>
          <p:nvPr/>
        </p:nvPicPr>
        <p:blipFill>
          <a:blip r:embed="rId15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97" y="5421798"/>
            <a:ext cx="221449" cy="221449"/>
          </a:xfrm>
          <a:prstGeom prst="rect">
            <a:avLst/>
          </a:prstGeom>
        </p:spPr>
      </p:pic>
      <p:pic>
        <p:nvPicPr>
          <p:cNvPr id="232" name="Picture 231" descr="35-min.pdf"/>
          <p:cNvPicPr>
            <a:picLocks noChangeAspect="1"/>
          </p:cNvPicPr>
          <p:nvPr/>
        </p:nvPicPr>
        <p:blipFill>
          <a:blip r:embed="rId15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262" y="5421798"/>
            <a:ext cx="221449" cy="221449"/>
          </a:xfrm>
          <a:prstGeom prst="rect">
            <a:avLst/>
          </a:prstGeom>
        </p:spPr>
      </p:pic>
      <p:pic>
        <p:nvPicPr>
          <p:cNvPr id="233" name="Picture 232" descr="36-min.pdf"/>
          <p:cNvPicPr>
            <a:picLocks noChangeAspect="1"/>
          </p:cNvPicPr>
          <p:nvPr/>
        </p:nvPicPr>
        <p:blipFill>
          <a:blip r:embed="rId15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127" y="5421798"/>
            <a:ext cx="221449" cy="221449"/>
          </a:xfrm>
          <a:prstGeom prst="rect">
            <a:avLst/>
          </a:prstGeom>
        </p:spPr>
      </p:pic>
      <p:pic>
        <p:nvPicPr>
          <p:cNvPr id="234" name="Picture 233" descr="37-min.pdf"/>
          <p:cNvPicPr>
            <a:picLocks noChangeAspect="1"/>
          </p:cNvPicPr>
          <p:nvPr/>
        </p:nvPicPr>
        <p:blipFill>
          <a:blip r:embed="rId15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479" y="5421798"/>
            <a:ext cx="221449" cy="221449"/>
          </a:xfrm>
          <a:prstGeom prst="rect">
            <a:avLst/>
          </a:prstGeom>
        </p:spPr>
      </p:pic>
      <p:pic>
        <p:nvPicPr>
          <p:cNvPr id="236" name="Picture 235" descr="40-min.pdf"/>
          <p:cNvPicPr>
            <a:picLocks noChangeAspect="1"/>
          </p:cNvPicPr>
          <p:nvPr/>
        </p:nvPicPr>
        <p:blipFill>
          <a:blip r:embed="rId15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615" y="5421798"/>
            <a:ext cx="221449" cy="221449"/>
          </a:xfrm>
          <a:prstGeom prst="rect">
            <a:avLst/>
          </a:prstGeom>
        </p:spPr>
      </p:pic>
      <p:pic>
        <p:nvPicPr>
          <p:cNvPr id="237" name="Picture 236" descr="41-min.pdf"/>
          <p:cNvPicPr>
            <a:picLocks noChangeAspect="1"/>
          </p:cNvPicPr>
          <p:nvPr/>
        </p:nvPicPr>
        <p:blipFill>
          <a:blip r:embed="rId15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885" y="5421798"/>
            <a:ext cx="221449" cy="221449"/>
          </a:xfrm>
          <a:prstGeom prst="rect">
            <a:avLst/>
          </a:prstGeom>
        </p:spPr>
      </p:pic>
      <p:pic>
        <p:nvPicPr>
          <p:cNvPr id="238" name="Picture 237" descr="42-min.pdf"/>
          <p:cNvPicPr>
            <a:picLocks noChangeAspect="1"/>
          </p:cNvPicPr>
          <p:nvPr/>
        </p:nvPicPr>
        <p:blipFill>
          <a:blip r:embed="rId15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50" y="5421798"/>
            <a:ext cx="221449" cy="221449"/>
          </a:xfrm>
          <a:prstGeom prst="rect">
            <a:avLst/>
          </a:prstGeom>
        </p:spPr>
      </p:pic>
      <p:pic>
        <p:nvPicPr>
          <p:cNvPr id="239" name="Picture 238" descr="45-min.pdf"/>
          <p:cNvPicPr>
            <a:picLocks noChangeAspect="1"/>
          </p:cNvPicPr>
          <p:nvPr/>
        </p:nvPicPr>
        <p:blipFill>
          <a:blip r:embed="rId15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03" y="5421798"/>
            <a:ext cx="221449" cy="221449"/>
          </a:xfrm>
          <a:prstGeom prst="rect">
            <a:avLst/>
          </a:prstGeom>
        </p:spPr>
      </p:pic>
      <p:pic>
        <p:nvPicPr>
          <p:cNvPr id="240" name="Picture 239" descr="52-min.pdf"/>
          <p:cNvPicPr>
            <a:picLocks noChangeAspect="1"/>
          </p:cNvPicPr>
          <p:nvPr/>
        </p:nvPicPr>
        <p:blipFill>
          <a:blip r:embed="rId15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74" y="5421798"/>
            <a:ext cx="221449" cy="221449"/>
          </a:xfrm>
          <a:prstGeom prst="rect">
            <a:avLst/>
          </a:prstGeom>
        </p:spPr>
      </p:pic>
      <p:pic>
        <p:nvPicPr>
          <p:cNvPr id="241" name="Picture 240" descr="53-min.pdf"/>
          <p:cNvPicPr>
            <a:picLocks noChangeAspect="1"/>
          </p:cNvPicPr>
          <p:nvPr/>
        </p:nvPicPr>
        <p:blipFill>
          <a:blip r:embed="rId16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020" y="5421798"/>
            <a:ext cx="221449" cy="221449"/>
          </a:xfrm>
          <a:prstGeom prst="rect">
            <a:avLst/>
          </a:prstGeom>
        </p:spPr>
      </p:pic>
      <p:pic>
        <p:nvPicPr>
          <p:cNvPr id="243" name="Picture 242" descr="56-min.pdf"/>
          <p:cNvPicPr>
            <a:picLocks noChangeAspect="1"/>
          </p:cNvPicPr>
          <p:nvPr/>
        </p:nvPicPr>
        <p:blipFill>
          <a:blip r:embed="rId16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68" y="5421798"/>
            <a:ext cx="221449" cy="221449"/>
          </a:xfrm>
          <a:prstGeom prst="rect">
            <a:avLst/>
          </a:prstGeom>
        </p:spPr>
      </p:pic>
      <p:pic>
        <p:nvPicPr>
          <p:cNvPr id="244" name="Picture 243" descr="57-min.pdf"/>
          <p:cNvPicPr>
            <a:picLocks noChangeAspect="1"/>
          </p:cNvPicPr>
          <p:nvPr/>
        </p:nvPicPr>
        <p:blipFill>
          <a:blip r:embed="rId16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38" y="5421798"/>
            <a:ext cx="221449" cy="221449"/>
          </a:xfrm>
          <a:prstGeom prst="rect">
            <a:avLst/>
          </a:prstGeom>
        </p:spPr>
      </p:pic>
      <p:pic>
        <p:nvPicPr>
          <p:cNvPr id="245" name="Picture 244" descr="58-min.pdf"/>
          <p:cNvPicPr>
            <a:picLocks noChangeAspect="1"/>
          </p:cNvPicPr>
          <p:nvPr/>
        </p:nvPicPr>
        <p:blipFill>
          <a:blip r:embed="rId16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721" y="5421798"/>
            <a:ext cx="221449" cy="221449"/>
          </a:xfrm>
          <a:prstGeom prst="rect">
            <a:avLst/>
          </a:prstGeom>
        </p:spPr>
      </p:pic>
      <p:pic>
        <p:nvPicPr>
          <p:cNvPr id="246" name="Picture 245" descr="59-min.pdf"/>
          <p:cNvPicPr>
            <a:picLocks noChangeAspect="1"/>
          </p:cNvPicPr>
          <p:nvPr/>
        </p:nvPicPr>
        <p:blipFill>
          <a:blip r:embed="rId16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586" y="5421798"/>
            <a:ext cx="221449" cy="221449"/>
          </a:xfrm>
          <a:prstGeom prst="rect">
            <a:avLst/>
          </a:prstGeom>
        </p:spPr>
      </p:pic>
      <p:pic>
        <p:nvPicPr>
          <p:cNvPr id="247" name="Picture 246" descr="60-min.pdf"/>
          <p:cNvPicPr>
            <a:picLocks noChangeAspect="1"/>
          </p:cNvPicPr>
          <p:nvPr/>
        </p:nvPicPr>
        <p:blipFill>
          <a:blip r:embed="rId16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51" y="5421798"/>
            <a:ext cx="221449" cy="221449"/>
          </a:xfrm>
          <a:prstGeom prst="rect">
            <a:avLst/>
          </a:prstGeom>
        </p:spPr>
      </p:pic>
      <p:pic>
        <p:nvPicPr>
          <p:cNvPr id="248" name="Picture 247" descr="61-min.pdf"/>
          <p:cNvPicPr>
            <a:picLocks noChangeAspect="1"/>
          </p:cNvPicPr>
          <p:nvPr/>
        </p:nvPicPr>
        <p:blipFill>
          <a:blip r:embed="rId16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899" y="5421798"/>
            <a:ext cx="221449" cy="2214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6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78375" y="2363659"/>
            <a:ext cx="165621" cy="222174"/>
          </a:xfrm>
          <a:prstGeom prst="rect">
            <a:avLst/>
          </a:prstGeom>
        </p:spPr>
      </p:pic>
      <p:sp>
        <p:nvSpPr>
          <p:cNvPr id="170" name="TextBox 169"/>
          <p:cNvSpPr txBox="1"/>
          <p:nvPr/>
        </p:nvSpPr>
        <p:spPr>
          <a:xfrm>
            <a:off x="706419" y="3054654"/>
            <a:ext cx="7236093" cy="255893"/>
          </a:xfrm>
          <a:prstGeom prst="rect">
            <a:avLst/>
          </a:prstGeom>
        </p:spPr>
        <p:txBody>
          <a:bodyPr wrap="square" lIns="0" rtlCol="0" anchor="b">
            <a:normAutofit fontScale="92500" lnSpcReduction="20000"/>
          </a:bodyPr>
          <a:lstStyle/>
          <a:p>
            <a:endParaRPr lang="ru-RU" sz="1350" dirty="0"/>
          </a:p>
        </p:txBody>
      </p:sp>
      <p:sp>
        <p:nvSpPr>
          <p:cNvPr id="171" name="TextBox 170"/>
          <p:cNvSpPr txBox="1"/>
          <p:nvPr/>
        </p:nvSpPr>
        <p:spPr>
          <a:xfrm>
            <a:off x="951128" y="1485950"/>
            <a:ext cx="7239158" cy="270272"/>
          </a:xfrm>
          <a:prstGeom prst="rect">
            <a:avLst/>
          </a:prstGeom>
        </p:spPr>
        <p:txBody>
          <a:bodyPr wrap="square" lIns="0" rtlCol="0" anchor="b">
            <a:normAutofit fontScale="92500" lnSpcReduction="10000"/>
          </a:bodyPr>
          <a:lstStyle/>
          <a:p>
            <a:r>
              <a:rPr lang="ru-RU" sz="1350" dirty="0"/>
              <a:t>Можно перекрасить, сменив цвет во вкладке Формат</a:t>
            </a:r>
          </a:p>
        </p:txBody>
      </p:sp>
    </p:spTree>
    <p:extLst>
      <p:ext uri="{BB962C8B-B14F-4D97-AF65-F5344CB8AC3E}">
        <p14:creationId xmlns:p14="http://schemas.microsoft.com/office/powerpoint/2010/main" val="2964878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Еще иконки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309" y="2437287"/>
            <a:ext cx="327630" cy="3276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490" y="2437287"/>
            <a:ext cx="327630" cy="3276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71" y="2437287"/>
            <a:ext cx="327630" cy="3276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52" y="2437287"/>
            <a:ext cx="327630" cy="3276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033" y="2437287"/>
            <a:ext cx="327630" cy="3276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214" y="2437287"/>
            <a:ext cx="327630" cy="3276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95" y="2437287"/>
            <a:ext cx="327630" cy="3276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576" y="2437287"/>
            <a:ext cx="327630" cy="3276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757" y="2437287"/>
            <a:ext cx="327630" cy="3276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38" y="2437287"/>
            <a:ext cx="327630" cy="3276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119" y="2437287"/>
            <a:ext cx="327630" cy="32763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07" y="2938534"/>
            <a:ext cx="327630" cy="32763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270" y="4579137"/>
            <a:ext cx="327630" cy="32763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520" y="2938534"/>
            <a:ext cx="327630" cy="32763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845" y="2938534"/>
            <a:ext cx="327630" cy="32763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92" y="3486591"/>
            <a:ext cx="327630" cy="32763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435" y="5191593"/>
            <a:ext cx="327630" cy="32763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133" y="2938534"/>
            <a:ext cx="327630" cy="32763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47" y="2938534"/>
            <a:ext cx="327630" cy="32763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360" y="2938534"/>
            <a:ext cx="327630" cy="32763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973" y="2938534"/>
            <a:ext cx="327630" cy="32763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073" y="2953427"/>
            <a:ext cx="297845" cy="29784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426" y="4579137"/>
            <a:ext cx="327630" cy="32763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618" y="5191593"/>
            <a:ext cx="327630" cy="32763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28" y="3486591"/>
            <a:ext cx="327630" cy="32763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130" y="3486591"/>
            <a:ext cx="327630" cy="32763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28" y="2938534"/>
            <a:ext cx="327630" cy="32763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966" y="3486591"/>
            <a:ext cx="327630" cy="3276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884" y="3486591"/>
            <a:ext cx="327630" cy="32763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772" y="4052896"/>
            <a:ext cx="327630" cy="32763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02" y="3486591"/>
            <a:ext cx="327630" cy="32763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20" y="3486591"/>
            <a:ext cx="327630" cy="32763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227" y="2938534"/>
            <a:ext cx="327630" cy="32763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296" y="4579137"/>
            <a:ext cx="327630" cy="32763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844" y="4052896"/>
            <a:ext cx="327630" cy="32763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481" y="2437287"/>
            <a:ext cx="327630" cy="32763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802" y="5191593"/>
            <a:ext cx="327630" cy="32763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027" y="5191593"/>
            <a:ext cx="327630" cy="32763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638" y="3486591"/>
            <a:ext cx="327630" cy="32763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3486591"/>
            <a:ext cx="327630" cy="32763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133" y="4052896"/>
            <a:ext cx="327630" cy="32763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210" y="5191593"/>
            <a:ext cx="327630" cy="32763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761" y="5191593"/>
            <a:ext cx="327630" cy="32763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28" y="2437287"/>
            <a:ext cx="327630" cy="32763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556" y="3486591"/>
            <a:ext cx="327630" cy="32763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4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206" y="4052896"/>
            <a:ext cx="327630" cy="32763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278" y="4052896"/>
            <a:ext cx="327630" cy="32763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89" y="4052896"/>
            <a:ext cx="327630" cy="32763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2437287"/>
            <a:ext cx="327630" cy="32763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350" y="4052896"/>
            <a:ext cx="327630" cy="32763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422" y="4052896"/>
            <a:ext cx="327630" cy="32763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61" y="4052896"/>
            <a:ext cx="327630" cy="32763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917" y="4052896"/>
            <a:ext cx="327630" cy="32763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5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845" y="3486591"/>
            <a:ext cx="327630" cy="32763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614" y="2938534"/>
            <a:ext cx="327630" cy="32763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28" y="4052896"/>
            <a:ext cx="327630" cy="32763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5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228" y="3486591"/>
            <a:ext cx="327630" cy="32763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5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169" y="5191593"/>
            <a:ext cx="327630" cy="32763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94" y="5191593"/>
            <a:ext cx="327630" cy="32763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352" y="5191593"/>
            <a:ext cx="327630" cy="32763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6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39" y="4052896"/>
            <a:ext cx="327630" cy="32763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783" y="4579137"/>
            <a:ext cx="327630" cy="32763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6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61" y="4579137"/>
            <a:ext cx="327630" cy="32763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6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985" y="5191593"/>
            <a:ext cx="327630" cy="32763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28" y="4579137"/>
            <a:ext cx="327630" cy="32763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6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310" y="3486591"/>
            <a:ext cx="327630" cy="32763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6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536" y="5191593"/>
            <a:ext cx="327630" cy="32763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348" y="4579137"/>
            <a:ext cx="327630" cy="32763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048" y="3486591"/>
            <a:ext cx="327630" cy="32763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809" y="4579137"/>
            <a:ext cx="327630" cy="32763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835" y="4579137"/>
            <a:ext cx="327630" cy="32763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7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38" y="2956553"/>
            <a:ext cx="327630" cy="32763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7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887" y="4579137"/>
            <a:ext cx="327630" cy="32763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7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845" y="4052896"/>
            <a:ext cx="327630" cy="32763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7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2938534"/>
            <a:ext cx="327630" cy="32763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7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28" y="5191593"/>
            <a:ext cx="327630" cy="32763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474" y="3486591"/>
            <a:ext cx="327630" cy="327630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7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944" y="5191593"/>
            <a:ext cx="327630" cy="327630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8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374" y="4579137"/>
            <a:ext cx="327630" cy="327630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8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400" y="4579137"/>
            <a:ext cx="327630" cy="327630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8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913" y="4579137"/>
            <a:ext cx="327630" cy="327630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8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939" y="4579137"/>
            <a:ext cx="327630" cy="327630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/>
        </p:nvPicPr>
        <p:blipFill>
          <a:blip r:embed="rId8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119" y="2936651"/>
            <a:ext cx="327630" cy="327630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8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586" y="2938534"/>
            <a:ext cx="327630" cy="327630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8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567" y="4052896"/>
            <a:ext cx="327630" cy="327630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8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845" y="4579137"/>
            <a:ext cx="327630" cy="327630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8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495" y="4052896"/>
            <a:ext cx="327630" cy="327630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8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845" y="5191593"/>
            <a:ext cx="327630" cy="327630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9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11" y="4052896"/>
            <a:ext cx="327630" cy="327630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/>
        </p:nvPicPr>
        <p:blipFill>
          <a:blip r:embed="rId9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845" y="2437287"/>
            <a:ext cx="327630" cy="327630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/>
        </p:nvPicPr>
        <p:blipFill>
          <a:blip r:embed="rId9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22" y="4579137"/>
            <a:ext cx="327630" cy="327630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4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577" y="5191593"/>
            <a:ext cx="327630" cy="3276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1128" y="1461675"/>
            <a:ext cx="7239158" cy="270272"/>
          </a:xfrm>
          <a:prstGeom prst="rect">
            <a:avLst/>
          </a:prstGeom>
        </p:spPr>
        <p:txBody>
          <a:bodyPr wrap="square" lIns="0" rtlCol="0" anchor="b">
            <a:normAutofit fontScale="92500" lnSpcReduction="10000"/>
          </a:bodyPr>
          <a:lstStyle/>
          <a:p>
            <a:r>
              <a:rPr lang="ru-RU" sz="1350" dirty="0"/>
              <a:t>Дополнительный набор. Иконки можно перекрасить, сменив цвет во вкладке Формат. </a:t>
            </a:r>
          </a:p>
        </p:txBody>
      </p:sp>
    </p:spTree>
    <p:extLst>
      <p:ext uri="{BB962C8B-B14F-4D97-AF65-F5344CB8AC3E}">
        <p14:creationId xmlns:p14="http://schemas.microsoft.com/office/powerpoint/2010/main" val="3692603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Заголовок раздела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/>
              <a:t>Подзаголовок раздела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9941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Списки не должны быть длинным</a:t>
            </a:r>
          </a:p>
          <a:p>
            <a:r>
              <a:rPr lang="ru-RU" dirty="0"/>
              <a:t>3-7 пунктов достаточно</a:t>
            </a:r>
          </a:p>
          <a:p>
            <a:r>
              <a:rPr lang="ru-RU" dirty="0"/>
              <a:t>Если их больше, то сгруппируйте по какому-нибудь признаку </a:t>
            </a:r>
            <a:br>
              <a:rPr lang="ru-RU" dirty="0"/>
            </a:br>
            <a:r>
              <a:rPr lang="ru-RU" dirty="0"/>
              <a:t>и разнесите на разные слайды</a:t>
            </a:r>
          </a:p>
          <a:p>
            <a:r>
              <a:rPr lang="ru-RU" dirty="0"/>
              <a:t>Формулируйте пункты кратко. Это просто якоря вашего выступления, а не конспект.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 слайда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3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Заголовок слайда</a:t>
            </a:r>
            <a:endParaRPr lang="en-US" dirty="0"/>
          </a:p>
        </p:txBody>
      </p:sp>
      <p:sp>
        <p:nvSpPr>
          <p:cNvPr id="9" name="Объект 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06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 и объект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ru-RU" sz="1800" dirty="0"/>
              <a:t>Требования к изображениям </a:t>
            </a:r>
            <a:br>
              <a:rPr lang="ru-RU" sz="1800" dirty="0"/>
            </a:br>
            <a:r>
              <a:rPr lang="ru-RU" sz="1800" dirty="0"/>
              <a:t>и фотографиям </a:t>
            </a:r>
            <a:br>
              <a:rPr lang="ru-RU" sz="1800" dirty="0"/>
            </a:br>
            <a:r>
              <a:rPr lang="ru-RU" sz="1800" dirty="0">
                <a:hlinkClick r:id="rId2"/>
              </a:rPr>
              <a:t>читайте в брендбуке</a:t>
            </a:r>
            <a:r>
              <a:rPr lang="ru-RU" sz="1800" dirty="0"/>
              <a:t>.</a:t>
            </a:r>
          </a:p>
          <a:p>
            <a:r>
              <a:rPr lang="ru-RU" sz="1800" dirty="0"/>
              <a:t>Переносите </a:t>
            </a:r>
            <a:r>
              <a:rPr lang="ru-RU" sz="1800" dirty="0">
                <a:hlinkClick r:id="rId3"/>
              </a:rPr>
              <a:t>«висячие предлоги»</a:t>
            </a:r>
            <a:r>
              <a:rPr lang="ru-RU" sz="1800" dirty="0"/>
              <a:t> на новою строку, нажав </a:t>
            </a:r>
            <a:r>
              <a:rPr lang="en-US" sz="1800" dirty="0" err="1"/>
              <a:t>Shift+Enter</a:t>
            </a:r>
            <a:r>
              <a:rPr lang="en-US" sz="1800" dirty="0"/>
              <a:t>.</a:t>
            </a:r>
            <a:endParaRPr lang="ru-RU" sz="1800" dirty="0"/>
          </a:p>
          <a:p>
            <a:r>
              <a:rPr lang="ru-RU" sz="1800" dirty="0"/>
              <a:t>Нужно привязывать предлоги и союзы к следующему за ними слову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77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Для длинных заголовков </a:t>
            </a:r>
            <a:br>
              <a:rPr lang="ru-RU" sz="2400" dirty="0"/>
            </a:br>
            <a:r>
              <a:rPr lang="ru-RU" sz="2400" dirty="0"/>
              <a:t>уменьшайте размер шрифта, но лучше сократить</a:t>
            </a:r>
            <a:endParaRPr lang="en-US" sz="24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Вторая строка в длинном заголовке должна быть длиннее первой. </a:t>
            </a:r>
          </a:p>
          <a:p>
            <a:r>
              <a:rPr lang="ru-RU" sz="1800" dirty="0"/>
              <a:t>В качестве маркеров списка выберите кружочки </a:t>
            </a:r>
            <a:br>
              <a:rPr lang="ru-RU" sz="1800" dirty="0"/>
            </a:br>
            <a:r>
              <a:rPr lang="ru-RU" sz="1800" dirty="0"/>
              <a:t>или тире.</a:t>
            </a:r>
          </a:p>
          <a:p>
            <a:r>
              <a:rPr lang="ru-RU" sz="1800" dirty="0"/>
              <a:t>Не берите сложные </a:t>
            </a:r>
            <a:br>
              <a:rPr lang="ru-RU" sz="1800" dirty="0"/>
            </a:br>
            <a:r>
              <a:rPr lang="ru-RU" sz="1800" dirty="0"/>
              <a:t>по форме маркеры, </a:t>
            </a:r>
            <a:br>
              <a:rPr lang="ru-RU" sz="1800" dirty="0"/>
            </a:br>
            <a:r>
              <a:rPr lang="ru-RU" sz="1800" dirty="0"/>
              <a:t>они отвлекают.</a:t>
            </a:r>
          </a:p>
        </p:txBody>
      </p:sp>
    </p:spTree>
    <p:extLst>
      <p:ext uri="{BB962C8B-B14F-4D97-AF65-F5344CB8AC3E}">
        <p14:creationId xmlns:p14="http://schemas.microsoft.com/office/powerpoint/2010/main" val="3848908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0"/>
          <p:cNvSpPr txBox="1">
            <a:spLocks/>
          </p:cNvSpPr>
          <p:nvPr/>
        </p:nvSpPr>
        <p:spPr>
          <a:xfrm>
            <a:off x="1601670" y="2294874"/>
            <a:ext cx="5508612" cy="334837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Короткие списки можно проиллюстрировать иконками</a:t>
            </a:r>
          </a:p>
          <a:p>
            <a:endParaRPr lang="ru-RU" dirty="0"/>
          </a:p>
          <a:p>
            <a:r>
              <a:rPr lang="ru-RU" dirty="0"/>
              <a:t>Их можно взять на последних слайдах</a:t>
            </a:r>
          </a:p>
          <a:p>
            <a:endParaRPr lang="ru-RU" dirty="0"/>
          </a:p>
          <a:p>
            <a:r>
              <a:rPr lang="ru-RU" dirty="0"/>
              <a:t>А еще их можно перекрашивать прямо </a:t>
            </a:r>
            <a:br>
              <a:rPr lang="ru-RU" dirty="0"/>
            </a:br>
            <a:r>
              <a:rPr lang="ru-RU" dirty="0"/>
              <a:t>в </a:t>
            </a:r>
            <a:r>
              <a:rPr lang="en-US" dirty="0"/>
              <a:t>PowerPoint</a:t>
            </a:r>
            <a:r>
              <a:rPr lang="ru-RU" dirty="0"/>
              <a:t>, сменив цвет во вкладке Формат</a:t>
            </a:r>
          </a:p>
          <a:p>
            <a:endParaRPr lang="ru-RU" dirty="0"/>
          </a:p>
          <a:p>
            <a:r>
              <a:rPr lang="ru-RU" dirty="0"/>
              <a:t>Список следует выравнивать </a:t>
            </a:r>
          </a:p>
          <a:p>
            <a:r>
              <a:rPr lang="ru-RU" dirty="0"/>
              <a:t>по середине относительно высоты слайда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16" name="Picture 15" descr="25-min.pdf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2348881"/>
            <a:ext cx="429377" cy="429377"/>
          </a:xfrm>
          <a:prstGeom prst="rect">
            <a:avLst/>
          </a:prstGeom>
        </p:spPr>
      </p:pic>
      <p:pic>
        <p:nvPicPr>
          <p:cNvPr id="17" name="Picture 16" descr="29-min.pdf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3215647"/>
            <a:ext cx="429377" cy="429377"/>
          </a:xfrm>
          <a:prstGeom prst="rect">
            <a:avLst/>
          </a:prstGeom>
        </p:spPr>
      </p:pic>
      <p:pic>
        <p:nvPicPr>
          <p:cNvPr id="19" name="Picture 18" descr="39-min.pdf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4943839"/>
            <a:ext cx="429377" cy="429377"/>
          </a:xfrm>
          <a:prstGeom prst="rect">
            <a:avLst/>
          </a:prstGeom>
        </p:spPr>
      </p:pic>
      <p:pic>
        <p:nvPicPr>
          <p:cNvPr id="20" name="Picture 19" descr="45-min.pdf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75" y="3971731"/>
            <a:ext cx="429377" cy="42937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Иконки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4909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" r="5876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Фотографии лучше делать размером на весь слайд, </a:t>
            </a:r>
            <a:br>
              <a:rPr lang="ru-RU" dirty="0"/>
            </a:br>
            <a:r>
              <a:rPr lang="ru-RU" dirty="0"/>
              <a:t>а текст можно разместить на подложке</a:t>
            </a:r>
          </a:p>
        </p:txBody>
      </p:sp>
    </p:spTree>
    <p:extLst>
      <p:ext uri="{BB962C8B-B14F-4D97-AF65-F5344CB8AC3E}">
        <p14:creationId xmlns:p14="http://schemas.microsoft.com/office/powerpoint/2010/main" val="598318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Можно написать тезис на фоне, </a:t>
            </a:r>
            <a:br>
              <a:rPr lang="ru-RU" dirty="0"/>
            </a:br>
            <a:r>
              <a:rPr lang="ru-RU" dirty="0"/>
              <a:t>а слева (или справа) разместить картинку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1301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Контур">
  <a:themeElements>
    <a:clrScheme name="Другая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5281F"/>
      </a:accent1>
      <a:accent2>
        <a:srgbClr val="158BC8"/>
      </a:accent2>
      <a:accent3>
        <a:srgbClr val="FF6E11"/>
      </a:accent3>
      <a:accent4>
        <a:srgbClr val="00B39F"/>
      </a:accent4>
      <a:accent5>
        <a:srgbClr val="B651A7"/>
      </a:accent5>
      <a:accent6>
        <a:srgbClr val="F2F2F2"/>
      </a:accent6>
      <a:hlink>
        <a:srgbClr val="158BC8"/>
      </a:hlink>
      <a:folHlink>
        <a:srgbClr val="158BC8"/>
      </a:folHlink>
    </a:clrScheme>
    <a:fontScheme name="Kontur 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anchor="b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8457</TotalTime>
  <Words>223</Words>
  <Application>Microsoft Macintosh PowerPoint</Application>
  <PresentationFormat>On-screen Show (4:3)</PresentationFormat>
  <Paragraphs>74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Segoe UI</vt:lpstr>
      <vt:lpstr>Segoe UI Light</vt:lpstr>
      <vt:lpstr>Arial</vt:lpstr>
      <vt:lpstr>Тема Контур</vt:lpstr>
      <vt:lpstr>PowerPoint Presentation</vt:lpstr>
      <vt:lpstr>Заголовок раздела</vt:lpstr>
      <vt:lpstr>Заголовок слайда</vt:lpstr>
      <vt:lpstr>Заголовок слайда</vt:lpstr>
      <vt:lpstr>Текст и объект</vt:lpstr>
      <vt:lpstr>Для длинных заголовков  уменьшайте размер шрифта, но лучше сократить</vt:lpstr>
      <vt:lpstr>Иконки</vt:lpstr>
      <vt:lpstr>PowerPoint Presentation</vt:lpstr>
      <vt:lpstr>Можно написать тезис на фоне,  а слева (или справа) разместить картинку</vt:lpstr>
      <vt:lpstr>Один емкий тезис может занимать целый слайд </vt:lpstr>
      <vt:lpstr>Подпись под рисунком</vt:lpstr>
      <vt:lpstr>PowerPoint Presentation</vt:lpstr>
      <vt:lpstr>Логотипы продуктов</vt:lpstr>
      <vt:lpstr>Иконки продуктов</vt:lpstr>
      <vt:lpstr>Иконки</vt:lpstr>
      <vt:lpstr>Еще иконки</vt:lpstr>
    </vt:vector>
  </TitlesOfParts>
  <Manager/>
  <Company/>
  <LinksUpToDate>false</LinksUpToDate>
  <SharedDoc>false</SharedDoc>
  <HyperlinkBase/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Контур 4:3</dc:title>
  <dc:subject/>
  <dc:creator/>
  <cp:keywords/>
  <dc:description/>
  <cp:lastModifiedBy>Мария Шайхутдинова</cp:lastModifiedBy>
  <cp:revision>246</cp:revision>
  <dcterms:created xsi:type="dcterms:W3CDTF">2014-03-14T10:29:29Z</dcterms:created>
  <dcterms:modified xsi:type="dcterms:W3CDTF">2016-11-30T17:33:42Z</dcterms:modified>
  <cp:category/>
</cp:coreProperties>
</file>